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2"/>
  </p:notesMasterIdLst>
  <p:sldIdLst>
    <p:sldId id="256" r:id="rId5"/>
    <p:sldId id="257" r:id="rId6"/>
    <p:sldId id="302" r:id="rId7"/>
    <p:sldId id="303" r:id="rId8"/>
    <p:sldId id="304" r:id="rId9"/>
    <p:sldId id="305" r:id="rId10"/>
    <p:sldId id="306"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286" r:id="rId31"/>
  </p:sldIdLst>
  <p:sldSz cx="9144000" cy="5143500" type="screen16x9"/>
  <p:notesSz cx="6858000" cy="9144000"/>
  <p:embeddedFontLst>
    <p:embeddedFont>
      <p:font typeface="Franklin Gothic" panose="020B0604020202020204" charset="0"/>
      <p:regular r:id="rId33"/>
      <p:bold r:id="rId34"/>
      <p:italic r:id="rId35"/>
      <p:boldItalic r:id="rId36"/>
    </p:embeddedFont>
    <p:embeddedFont>
      <p:font typeface="Franklin Gothic Book" panose="020B050302010202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951F0-6F76-0E41-B8F2-D6627A5BC156}" v="977" dt="2022-07-20T14:43:30.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3"/>
    <p:restoredTop sz="94692"/>
  </p:normalViewPr>
  <p:slideViewPr>
    <p:cSldViewPr snapToGrid="0">
      <p:cViewPr>
        <p:scale>
          <a:sx n="114" d="100"/>
          <a:sy n="114" d="100"/>
        </p:scale>
        <p:origin x="25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pperman, Natalie (nak5dy)" userId="75bfd726-09a3-4595-b2b8-e380efce1130" providerId="ADAL" clId="{239951F0-6F76-0E41-B8F2-D6627A5BC156}"/>
    <pc:docChg chg="undo custSel addSld delSld modSld sldOrd">
      <pc:chgData name="Kupperman, Natalie (nak5dy)" userId="75bfd726-09a3-4595-b2b8-e380efce1130" providerId="ADAL" clId="{239951F0-6F76-0E41-B8F2-D6627A5BC156}" dt="2022-07-20T14:45:45.173" v="4582" actId="20577"/>
      <pc:docMkLst>
        <pc:docMk/>
      </pc:docMkLst>
      <pc:sldChg chg="modSp mod">
        <pc:chgData name="Kupperman, Natalie (nak5dy)" userId="75bfd726-09a3-4595-b2b8-e380efce1130" providerId="ADAL" clId="{239951F0-6F76-0E41-B8F2-D6627A5BC156}" dt="2022-07-19T17:42:16.509" v="22" actId="20577"/>
        <pc:sldMkLst>
          <pc:docMk/>
          <pc:sldMk cId="0" sldId="256"/>
        </pc:sldMkLst>
        <pc:spChg chg="mod">
          <ac:chgData name="Kupperman, Natalie (nak5dy)" userId="75bfd726-09a3-4595-b2b8-e380efce1130" providerId="ADAL" clId="{239951F0-6F76-0E41-B8F2-D6627A5BC156}" dt="2022-07-19T17:42:16.509" v="22" actId="20577"/>
          <ac:spMkLst>
            <pc:docMk/>
            <pc:sldMk cId="0" sldId="256"/>
            <ac:spMk id="7" creationId="{5E69E80F-1171-38FF-484A-DE495E0B3840}"/>
          </ac:spMkLst>
        </pc:spChg>
      </pc:sldChg>
      <pc:sldChg chg="modSp mod">
        <pc:chgData name="Kupperman, Natalie (nak5dy)" userId="75bfd726-09a3-4595-b2b8-e380efce1130" providerId="ADAL" clId="{239951F0-6F76-0E41-B8F2-D6627A5BC156}" dt="2022-07-19T17:44:47.644" v="241" actId="255"/>
        <pc:sldMkLst>
          <pc:docMk/>
          <pc:sldMk cId="0" sldId="257"/>
        </pc:sldMkLst>
        <pc:spChg chg="mod">
          <ac:chgData name="Kupperman, Natalie (nak5dy)" userId="75bfd726-09a3-4595-b2b8-e380efce1130" providerId="ADAL" clId="{239951F0-6F76-0E41-B8F2-D6627A5BC156}" dt="2022-07-19T17:44:47.644" v="241" actId="255"/>
          <ac:spMkLst>
            <pc:docMk/>
            <pc:sldMk cId="0" sldId="257"/>
            <ac:spMk id="5" creationId="{02C758A9-6686-7774-46AA-6FD8D01E7438}"/>
          </ac:spMkLst>
        </pc:spChg>
        <pc:spChg chg="mod">
          <ac:chgData name="Kupperman, Natalie (nak5dy)" userId="75bfd726-09a3-4595-b2b8-e380efce1130" providerId="ADAL" clId="{239951F0-6F76-0E41-B8F2-D6627A5BC156}" dt="2022-07-19T17:44:09.560" v="194" actId="20577"/>
          <ac:spMkLst>
            <pc:docMk/>
            <pc:sldMk cId="0" sldId="257"/>
            <ac:spMk id="7" creationId="{3B9D25B5-5831-5971-4594-BAA94CBC4DCD}"/>
          </ac:spMkLst>
        </pc:spChg>
      </pc:sldChg>
      <pc:sldChg chg="modSp del mod">
        <pc:chgData name="Kupperman, Natalie (nak5dy)" userId="75bfd726-09a3-4595-b2b8-e380efce1130" providerId="ADAL" clId="{239951F0-6F76-0E41-B8F2-D6627A5BC156}" dt="2022-07-19T18:13:19.111" v="523" actId="2696"/>
        <pc:sldMkLst>
          <pc:docMk/>
          <pc:sldMk cId="3149465568" sldId="279"/>
        </pc:sldMkLst>
        <pc:spChg chg="mod">
          <ac:chgData name="Kupperman, Natalie (nak5dy)" userId="75bfd726-09a3-4595-b2b8-e380efce1130" providerId="ADAL" clId="{239951F0-6F76-0E41-B8F2-D6627A5BC156}" dt="2022-07-19T18:05:28.302" v="520" actId="20577"/>
          <ac:spMkLst>
            <pc:docMk/>
            <pc:sldMk cId="3149465568" sldId="279"/>
            <ac:spMk id="5" creationId="{02C758A9-6686-7774-46AA-6FD8D01E7438}"/>
          </ac:spMkLst>
        </pc:spChg>
      </pc:sldChg>
      <pc:sldChg chg="delSp modSp add del mod">
        <pc:chgData name="Kupperman, Natalie (nak5dy)" userId="75bfd726-09a3-4595-b2b8-e380efce1130" providerId="ADAL" clId="{239951F0-6F76-0E41-B8F2-D6627A5BC156}" dt="2022-07-20T14:19:00.275" v="3832" actId="2696"/>
        <pc:sldMkLst>
          <pc:docMk/>
          <pc:sldMk cId="3195121776" sldId="285"/>
        </pc:sldMkLst>
        <pc:spChg chg="mod">
          <ac:chgData name="Kupperman, Natalie (nak5dy)" userId="75bfd726-09a3-4595-b2b8-e380efce1130" providerId="ADAL" clId="{239951F0-6F76-0E41-B8F2-D6627A5BC156}" dt="2022-07-19T18:13:26.293" v="541" actId="20577"/>
          <ac:spMkLst>
            <pc:docMk/>
            <pc:sldMk cId="3195121776" sldId="285"/>
            <ac:spMk id="5" creationId="{02C758A9-6686-7774-46AA-6FD8D01E7438}"/>
          </ac:spMkLst>
        </pc:spChg>
        <pc:spChg chg="mod">
          <ac:chgData name="Kupperman, Natalie (nak5dy)" userId="75bfd726-09a3-4595-b2b8-e380efce1130" providerId="ADAL" clId="{239951F0-6F76-0E41-B8F2-D6627A5BC156}" dt="2022-07-19T18:14:35.381" v="563" actId="5793"/>
          <ac:spMkLst>
            <pc:docMk/>
            <pc:sldMk cId="3195121776" sldId="285"/>
            <ac:spMk id="7" creationId="{0FE93833-9686-F805-5AA7-28EC4B4AC7FE}"/>
          </ac:spMkLst>
        </pc:spChg>
        <pc:spChg chg="mod">
          <ac:chgData name="Kupperman, Natalie (nak5dy)" userId="75bfd726-09a3-4595-b2b8-e380efce1130" providerId="ADAL" clId="{239951F0-6F76-0E41-B8F2-D6627A5BC156}" dt="2022-07-19T18:57:56.185" v="934" actId="27636"/>
          <ac:spMkLst>
            <pc:docMk/>
            <pc:sldMk cId="3195121776" sldId="285"/>
            <ac:spMk id="63" creationId="{00000000-0000-0000-0000-000000000000}"/>
          </ac:spMkLst>
        </pc:spChg>
        <pc:picChg chg="del">
          <ac:chgData name="Kupperman, Natalie (nak5dy)" userId="75bfd726-09a3-4595-b2b8-e380efce1130" providerId="ADAL" clId="{239951F0-6F76-0E41-B8F2-D6627A5BC156}" dt="2022-07-19T18:13:29.604" v="542" actId="478"/>
          <ac:picMkLst>
            <pc:docMk/>
            <pc:sldMk cId="3195121776" sldId="285"/>
            <ac:picMk id="3" creationId="{C6FB788D-E647-35DC-E135-3B3A81B4A10C}"/>
          </ac:picMkLst>
        </pc:picChg>
      </pc:sldChg>
      <pc:sldChg chg="delSp modSp mod">
        <pc:chgData name="Kupperman, Natalie (nak5dy)" userId="75bfd726-09a3-4595-b2b8-e380efce1130" providerId="ADAL" clId="{239951F0-6F76-0E41-B8F2-D6627A5BC156}" dt="2022-07-20T14:45:45.173" v="4582" actId="20577"/>
        <pc:sldMkLst>
          <pc:docMk/>
          <pc:sldMk cId="2703455404" sldId="286"/>
        </pc:sldMkLst>
        <pc:spChg chg="mod">
          <ac:chgData name="Kupperman, Natalie (nak5dy)" userId="75bfd726-09a3-4595-b2b8-e380efce1130" providerId="ADAL" clId="{239951F0-6F76-0E41-B8F2-D6627A5BC156}" dt="2022-07-20T13:01:59.342" v="2197" actId="20577"/>
          <ac:spMkLst>
            <pc:docMk/>
            <pc:sldMk cId="2703455404" sldId="286"/>
            <ac:spMk id="5" creationId="{02C758A9-6686-7774-46AA-6FD8D01E7438}"/>
          </ac:spMkLst>
        </pc:spChg>
        <pc:spChg chg="mod">
          <ac:chgData name="Kupperman, Natalie (nak5dy)" userId="75bfd726-09a3-4595-b2b8-e380efce1130" providerId="ADAL" clId="{239951F0-6F76-0E41-B8F2-D6627A5BC156}" dt="2022-07-20T14:45:45.173" v="4582" actId="20577"/>
          <ac:spMkLst>
            <pc:docMk/>
            <pc:sldMk cId="2703455404" sldId="286"/>
            <ac:spMk id="7" creationId="{3B9D25B5-5831-5971-4594-BAA94CBC4DCD}"/>
          </ac:spMkLst>
        </pc:spChg>
        <pc:spChg chg="mod">
          <ac:chgData name="Kupperman, Natalie (nak5dy)" userId="75bfd726-09a3-4595-b2b8-e380efce1130" providerId="ADAL" clId="{239951F0-6F76-0E41-B8F2-D6627A5BC156}" dt="2022-07-19T18:02:32.369" v="464" actId="27636"/>
          <ac:spMkLst>
            <pc:docMk/>
            <pc:sldMk cId="2703455404" sldId="286"/>
            <ac:spMk id="63" creationId="{00000000-0000-0000-0000-000000000000}"/>
          </ac:spMkLst>
        </pc:spChg>
        <pc:picChg chg="del">
          <ac:chgData name="Kupperman, Natalie (nak5dy)" userId="75bfd726-09a3-4595-b2b8-e380efce1130" providerId="ADAL" clId="{239951F0-6F76-0E41-B8F2-D6627A5BC156}" dt="2022-07-20T13:02:01.505" v="2198" actId="478"/>
          <ac:picMkLst>
            <pc:docMk/>
            <pc:sldMk cId="2703455404" sldId="286"/>
            <ac:picMk id="3" creationId="{82D1DE2E-EEF2-CB45-11DB-D2810673886D}"/>
          </ac:picMkLst>
        </pc:picChg>
      </pc:sldChg>
      <pc:sldChg chg="modSp del mod">
        <pc:chgData name="Kupperman, Natalie (nak5dy)" userId="75bfd726-09a3-4595-b2b8-e380efce1130" providerId="ADAL" clId="{239951F0-6F76-0E41-B8F2-D6627A5BC156}" dt="2022-07-20T13:00:45.828" v="2175" actId="2696"/>
        <pc:sldMkLst>
          <pc:docMk/>
          <pc:sldMk cId="653802433" sldId="287"/>
        </pc:sldMkLst>
        <pc:spChg chg="mod">
          <ac:chgData name="Kupperman, Natalie (nak5dy)" userId="75bfd726-09a3-4595-b2b8-e380efce1130" providerId="ADAL" clId="{239951F0-6F76-0E41-B8F2-D6627A5BC156}" dt="2022-07-19T17:56:57.105" v="446" actId="27636"/>
          <ac:spMkLst>
            <pc:docMk/>
            <pc:sldMk cId="653802433" sldId="287"/>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413828426" sldId="288"/>
        </pc:sldMkLst>
        <pc:spChg chg="mod">
          <ac:chgData name="Kupperman, Natalie (nak5dy)" userId="75bfd726-09a3-4595-b2b8-e380efce1130" providerId="ADAL" clId="{239951F0-6F76-0E41-B8F2-D6627A5BC156}" dt="2022-07-19T17:53:37.194" v="361" actId="27636"/>
          <ac:spMkLst>
            <pc:docMk/>
            <pc:sldMk cId="1413828426" sldId="288"/>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654426741" sldId="289"/>
        </pc:sldMkLst>
        <pc:spChg chg="mod">
          <ac:chgData name="Kupperman, Natalie (nak5dy)" userId="75bfd726-09a3-4595-b2b8-e380efce1130" providerId="ADAL" clId="{239951F0-6F76-0E41-B8F2-D6627A5BC156}" dt="2022-07-19T17:50:53.992" v="329" actId="27636"/>
          <ac:spMkLst>
            <pc:docMk/>
            <pc:sldMk cId="1654426741" sldId="289"/>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3876640232" sldId="290"/>
        </pc:sldMkLst>
        <pc:spChg chg="mod">
          <ac:chgData name="Kupperman, Natalie (nak5dy)" userId="75bfd726-09a3-4595-b2b8-e380efce1130" providerId="ADAL" clId="{239951F0-6F76-0E41-B8F2-D6627A5BC156}" dt="2022-07-19T17:47:12.995" v="243" actId="27636"/>
          <ac:spMkLst>
            <pc:docMk/>
            <pc:sldMk cId="3876640232" sldId="290"/>
            <ac:spMk id="63" creationId="{00000000-0000-0000-0000-000000000000}"/>
          </ac:spMkLst>
        </pc:spChg>
      </pc:sldChg>
      <pc:sldChg chg="del">
        <pc:chgData name="Kupperman, Natalie (nak5dy)" userId="75bfd726-09a3-4595-b2b8-e380efce1130" providerId="ADAL" clId="{239951F0-6F76-0E41-B8F2-D6627A5BC156}" dt="2022-07-20T13:01:02.757" v="2176" actId="2696"/>
        <pc:sldMkLst>
          <pc:docMk/>
          <pc:sldMk cId="3340351756" sldId="291"/>
        </pc:sldMkLst>
      </pc:sldChg>
      <pc:sldChg chg="del">
        <pc:chgData name="Kupperman, Natalie (nak5dy)" userId="75bfd726-09a3-4595-b2b8-e380efce1130" providerId="ADAL" clId="{239951F0-6F76-0E41-B8F2-D6627A5BC156}" dt="2022-07-20T13:01:08.245" v="2177" actId="2696"/>
        <pc:sldMkLst>
          <pc:docMk/>
          <pc:sldMk cId="3425679552" sldId="292"/>
        </pc:sldMkLst>
      </pc:sldChg>
      <pc:sldChg chg="del">
        <pc:chgData name="Kupperman, Natalie (nak5dy)" userId="75bfd726-09a3-4595-b2b8-e380efce1130" providerId="ADAL" clId="{239951F0-6F76-0E41-B8F2-D6627A5BC156}" dt="2022-07-20T13:01:08.245" v="2177" actId="2696"/>
        <pc:sldMkLst>
          <pc:docMk/>
          <pc:sldMk cId="534932636" sldId="293"/>
        </pc:sldMkLst>
      </pc:sldChg>
      <pc:sldChg chg="del">
        <pc:chgData name="Kupperman, Natalie (nak5dy)" userId="75bfd726-09a3-4595-b2b8-e380efce1130" providerId="ADAL" clId="{239951F0-6F76-0E41-B8F2-D6627A5BC156}" dt="2022-07-20T13:01:08.245" v="2177" actId="2696"/>
        <pc:sldMkLst>
          <pc:docMk/>
          <pc:sldMk cId="2337037786" sldId="294"/>
        </pc:sldMkLst>
      </pc:sldChg>
      <pc:sldChg chg="del">
        <pc:chgData name="Kupperman, Natalie (nak5dy)" userId="75bfd726-09a3-4595-b2b8-e380efce1130" providerId="ADAL" clId="{239951F0-6F76-0E41-B8F2-D6627A5BC156}" dt="2022-07-20T13:01:08.245" v="2177" actId="2696"/>
        <pc:sldMkLst>
          <pc:docMk/>
          <pc:sldMk cId="1916506299" sldId="295"/>
        </pc:sldMkLst>
      </pc:sldChg>
      <pc:sldChg chg="del">
        <pc:chgData name="Kupperman, Natalie (nak5dy)" userId="75bfd726-09a3-4595-b2b8-e380efce1130" providerId="ADAL" clId="{239951F0-6F76-0E41-B8F2-D6627A5BC156}" dt="2022-07-20T13:01:12.419" v="2178" actId="2696"/>
        <pc:sldMkLst>
          <pc:docMk/>
          <pc:sldMk cId="348550563" sldId="296"/>
        </pc:sldMkLst>
      </pc:sldChg>
      <pc:sldChg chg="del">
        <pc:chgData name="Kupperman, Natalie (nak5dy)" userId="75bfd726-09a3-4595-b2b8-e380efce1130" providerId="ADAL" clId="{239951F0-6F76-0E41-B8F2-D6627A5BC156}" dt="2022-07-20T13:01:12.419" v="2178" actId="2696"/>
        <pc:sldMkLst>
          <pc:docMk/>
          <pc:sldMk cId="585690732" sldId="297"/>
        </pc:sldMkLst>
      </pc:sldChg>
      <pc:sldChg chg="del">
        <pc:chgData name="Kupperman, Natalie (nak5dy)" userId="75bfd726-09a3-4595-b2b8-e380efce1130" providerId="ADAL" clId="{239951F0-6F76-0E41-B8F2-D6627A5BC156}" dt="2022-07-20T13:01:12.419" v="2178" actId="2696"/>
        <pc:sldMkLst>
          <pc:docMk/>
          <pc:sldMk cId="1933149284" sldId="298"/>
        </pc:sldMkLst>
      </pc:sldChg>
      <pc:sldChg chg="del">
        <pc:chgData name="Kupperman, Natalie (nak5dy)" userId="75bfd726-09a3-4595-b2b8-e380efce1130" providerId="ADAL" clId="{239951F0-6F76-0E41-B8F2-D6627A5BC156}" dt="2022-07-20T13:01:12.419" v="2178" actId="2696"/>
        <pc:sldMkLst>
          <pc:docMk/>
          <pc:sldMk cId="3078549317" sldId="299"/>
        </pc:sldMkLst>
      </pc:sldChg>
      <pc:sldChg chg="del">
        <pc:chgData name="Kupperman, Natalie (nak5dy)" userId="75bfd726-09a3-4595-b2b8-e380efce1130" providerId="ADAL" clId="{239951F0-6F76-0E41-B8F2-D6627A5BC156}" dt="2022-07-20T13:01:12.419" v="2178" actId="2696"/>
        <pc:sldMkLst>
          <pc:docMk/>
          <pc:sldMk cId="3686362889" sldId="300"/>
        </pc:sldMkLst>
      </pc:sldChg>
      <pc:sldChg chg="del">
        <pc:chgData name="Kupperman, Natalie (nak5dy)" userId="75bfd726-09a3-4595-b2b8-e380efce1130" providerId="ADAL" clId="{239951F0-6F76-0E41-B8F2-D6627A5BC156}" dt="2022-07-20T13:01:15.756" v="2179" actId="2696"/>
        <pc:sldMkLst>
          <pc:docMk/>
          <pc:sldMk cId="232766198" sldId="301"/>
        </pc:sldMkLst>
      </pc:sldChg>
      <pc:sldChg chg="modSp add mod">
        <pc:chgData name="Kupperman, Natalie (nak5dy)" userId="75bfd726-09a3-4595-b2b8-e380efce1130" providerId="ADAL" clId="{239951F0-6F76-0E41-B8F2-D6627A5BC156}" dt="2022-07-19T17:48:57.337" v="261" actId="20577"/>
        <pc:sldMkLst>
          <pc:docMk/>
          <pc:sldMk cId="305164587" sldId="302"/>
        </pc:sldMkLst>
        <pc:spChg chg="mod">
          <ac:chgData name="Kupperman, Natalie (nak5dy)" userId="75bfd726-09a3-4595-b2b8-e380efce1130" providerId="ADAL" clId="{239951F0-6F76-0E41-B8F2-D6627A5BC156}" dt="2022-07-19T17:44:41.288" v="240" actId="255"/>
          <ac:spMkLst>
            <pc:docMk/>
            <pc:sldMk cId="305164587" sldId="302"/>
            <ac:spMk id="5" creationId="{02C758A9-6686-7774-46AA-6FD8D01E7438}"/>
          </ac:spMkLst>
        </pc:spChg>
        <pc:spChg chg="mod">
          <ac:chgData name="Kupperman, Natalie (nak5dy)" userId="75bfd726-09a3-4595-b2b8-e380efce1130" providerId="ADAL" clId="{239951F0-6F76-0E41-B8F2-D6627A5BC156}" dt="2022-07-19T17:48:57.337" v="261" actId="20577"/>
          <ac:spMkLst>
            <pc:docMk/>
            <pc:sldMk cId="305164587" sldId="302"/>
            <ac:spMk id="7" creationId="{3B9D25B5-5831-5971-4594-BAA94CBC4DCD}"/>
          </ac:spMkLst>
        </pc:spChg>
      </pc:sldChg>
      <pc:sldChg chg="addSp modSp add mod ord">
        <pc:chgData name="Kupperman, Natalie (nak5dy)" userId="75bfd726-09a3-4595-b2b8-e380efce1130" providerId="ADAL" clId="{239951F0-6F76-0E41-B8F2-D6627A5BC156}" dt="2022-07-19T17:52:46.967" v="352" actId="20578"/>
        <pc:sldMkLst>
          <pc:docMk/>
          <pc:sldMk cId="721789956" sldId="303"/>
        </pc:sldMkLst>
        <pc:spChg chg="mod">
          <ac:chgData name="Kupperman, Natalie (nak5dy)" userId="75bfd726-09a3-4595-b2b8-e380efce1130" providerId="ADAL" clId="{239951F0-6F76-0E41-B8F2-D6627A5BC156}" dt="2022-07-19T17:50:16.762" v="303" actId="20577"/>
          <ac:spMkLst>
            <pc:docMk/>
            <pc:sldMk cId="721789956" sldId="303"/>
            <ac:spMk id="5" creationId="{02C758A9-6686-7774-46AA-6FD8D01E7438}"/>
          </ac:spMkLst>
        </pc:spChg>
        <pc:spChg chg="mod">
          <ac:chgData name="Kupperman, Natalie (nak5dy)" userId="75bfd726-09a3-4595-b2b8-e380efce1130" providerId="ADAL" clId="{239951F0-6F76-0E41-B8F2-D6627A5BC156}" dt="2022-07-19T17:52:25.347" v="350" actId="1076"/>
          <ac:spMkLst>
            <pc:docMk/>
            <pc:sldMk cId="721789956" sldId="303"/>
            <ac:spMk id="7" creationId="{3B9D25B5-5831-5971-4594-BAA94CBC4DCD}"/>
          </ac:spMkLst>
        </pc:spChg>
        <pc:picChg chg="add mod">
          <ac:chgData name="Kupperman, Natalie (nak5dy)" userId="75bfd726-09a3-4595-b2b8-e380efce1130" providerId="ADAL" clId="{239951F0-6F76-0E41-B8F2-D6627A5BC156}" dt="2022-07-19T17:52:20.693" v="349" actId="1076"/>
          <ac:picMkLst>
            <pc:docMk/>
            <pc:sldMk cId="721789956" sldId="303"/>
            <ac:picMk id="3" creationId="{68C793F3-930E-6E9C-9F09-F9BB7A51C0E3}"/>
          </ac:picMkLst>
        </pc:picChg>
      </pc:sldChg>
      <pc:sldChg chg="delSp modSp add mod">
        <pc:chgData name="Kupperman, Natalie (nak5dy)" userId="75bfd726-09a3-4595-b2b8-e380efce1130" providerId="ADAL" clId="{239951F0-6F76-0E41-B8F2-D6627A5BC156}" dt="2022-07-19T17:54:49.850" v="384" actId="1076"/>
        <pc:sldMkLst>
          <pc:docMk/>
          <pc:sldMk cId="1772993741" sldId="304"/>
        </pc:sldMkLst>
        <pc:spChg chg="mod">
          <ac:chgData name="Kupperman, Natalie (nak5dy)" userId="75bfd726-09a3-4595-b2b8-e380efce1130" providerId="ADAL" clId="{239951F0-6F76-0E41-B8F2-D6627A5BC156}" dt="2022-07-19T17:54:49.850" v="384" actId="1076"/>
          <ac:spMkLst>
            <pc:docMk/>
            <pc:sldMk cId="1772993741" sldId="304"/>
            <ac:spMk id="7" creationId="{3B9D25B5-5831-5971-4594-BAA94CBC4DCD}"/>
          </ac:spMkLst>
        </pc:spChg>
        <pc:picChg chg="del">
          <ac:chgData name="Kupperman, Natalie (nak5dy)" userId="75bfd726-09a3-4595-b2b8-e380efce1130" providerId="ADAL" clId="{239951F0-6F76-0E41-B8F2-D6627A5BC156}" dt="2022-07-19T17:53:08.976" v="355" actId="478"/>
          <ac:picMkLst>
            <pc:docMk/>
            <pc:sldMk cId="1772993741" sldId="304"/>
            <ac:picMk id="3" creationId="{68C793F3-930E-6E9C-9F09-F9BB7A51C0E3}"/>
          </ac:picMkLst>
        </pc:picChg>
      </pc:sldChg>
      <pc:sldChg chg="add del">
        <pc:chgData name="Kupperman, Natalie (nak5dy)" userId="75bfd726-09a3-4595-b2b8-e380efce1130" providerId="ADAL" clId="{239951F0-6F76-0E41-B8F2-D6627A5BC156}" dt="2022-07-19T17:53:03.733" v="353" actId="2696"/>
        <pc:sldMkLst>
          <pc:docMk/>
          <pc:sldMk cId="2434603918" sldId="304"/>
        </pc:sldMkLst>
      </pc:sldChg>
      <pc:sldChg chg="addSp modSp add mod">
        <pc:chgData name="Kupperman, Natalie (nak5dy)" userId="75bfd726-09a3-4595-b2b8-e380efce1130" providerId="ADAL" clId="{239951F0-6F76-0E41-B8F2-D6627A5BC156}" dt="2022-07-19T17:59:21.773" v="461" actId="1076"/>
        <pc:sldMkLst>
          <pc:docMk/>
          <pc:sldMk cId="627182455" sldId="305"/>
        </pc:sldMkLst>
        <pc:spChg chg="mod">
          <ac:chgData name="Kupperman, Natalie (nak5dy)" userId="75bfd726-09a3-4595-b2b8-e380efce1130" providerId="ADAL" clId="{239951F0-6F76-0E41-B8F2-D6627A5BC156}" dt="2022-07-19T17:56:30.398" v="442" actId="20577"/>
          <ac:spMkLst>
            <pc:docMk/>
            <pc:sldMk cId="627182455" sldId="305"/>
            <ac:spMk id="5" creationId="{02C758A9-6686-7774-46AA-6FD8D01E7438}"/>
          </ac:spMkLst>
        </pc:spChg>
        <pc:spChg chg="mod">
          <ac:chgData name="Kupperman, Natalie (nak5dy)" userId="75bfd726-09a3-4595-b2b8-e380efce1130" providerId="ADAL" clId="{239951F0-6F76-0E41-B8F2-D6627A5BC156}" dt="2022-07-19T17:59:21.773" v="461" actId="1076"/>
          <ac:spMkLst>
            <pc:docMk/>
            <pc:sldMk cId="627182455" sldId="305"/>
            <ac:spMk id="7" creationId="{3B9D25B5-5831-5971-4594-BAA94CBC4DCD}"/>
          </ac:spMkLst>
        </pc:spChg>
        <pc:picChg chg="add mod">
          <ac:chgData name="Kupperman, Natalie (nak5dy)" userId="75bfd726-09a3-4595-b2b8-e380efce1130" providerId="ADAL" clId="{239951F0-6F76-0E41-B8F2-D6627A5BC156}" dt="2022-07-19T17:59:11.148" v="458" actId="1076"/>
          <ac:picMkLst>
            <pc:docMk/>
            <pc:sldMk cId="627182455" sldId="305"/>
            <ac:picMk id="3" creationId="{01D228DB-EBA4-E378-53E6-56EBC8A58A9D}"/>
          </ac:picMkLst>
        </pc:picChg>
      </pc:sldChg>
      <pc:sldChg chg="addSp delSp modSp add mod">
        <pc:chgData name="Kupperman, Natalie (nak5dy)" userId="75bfd726-09a3-4595-b2b8-e380efce1130" providerId="ADAL" clId="{239951F0-6F76-0E41-B8F2-D6627A5BC156}" dt="2022-07-19T18:44:39.662" v="822" actId="1076"/>
        <pc:sldMkLst>
          <pc:docMk/>
          <pc:sldMk cId="3752876667" sldId="306"/>
        </pc:sldMkLst>
        <pc:spChg chg="del mod">
          <ac:chgData name="Kupperman, Natalie (nak5dy)" userId="75bfd726-09a3-4595-b2b8-e380efce1130" providerId="ADAL" clId="{239951F0-6F76-0E41-B8F2-D6627A5BC156}" dt="2022-07-19T18:03:09.366" v="498" actId="478"/>
          <ac:spMkLst>
            <pc:docMk/>
            <pc:sldMk cId="3752876667" sldId="306"/>
            <ac:spMk id="5" creationId="{02C758A9-6686-7774-46AA-6FD8D01E7438}"/>
          </ac:spMkLst>
        </pc:spChg>
        <pc:spChg chg="del">
          <ac:chgData name="Kupperman, Natalie (nak5dy)" userId="75bfd726-09a3-4595-b2b8-e380efce1130" providerId="ADAL" clId="{239951F0-6F76-0E41-B8F2-D6627A5BC156}" dt="2022-07-19T18:03:10.294" v="499" actId="478"/>
          <ac:spMkLst>
            <pc:docMk/>
            <pc:sldMk cId="3752876667" sldId="306"/>
            <ac:spMk id="6" creationId="{30401438-5EE9-591A-62E1-CDA2699E3857}"/>
          </ac:spMkLst>
        </pc:spChg>
        <pc:spChg chg="del">
          <ac:chgData name="Kupperman, Natalie (nak5dy)" userId="75bfd726-09a3-4595-b2b8-e380efce1130" providerId="ADAL" clId="{239951F0-6F76-0E41-B8F2-D6627A5BC156}" dt="2022-07-19T18:02:59.607" v="494" actId="478"/>
          <ac:spMkLst>
            <pc:docMk/>
            <pc:sldMk cId="3752876667" sldId="306"/>
            <ac:spMk id="7" creationId="{3B9D25B5-5831-5971-4594-BAA94CBC4DCD}"/>
          </ac:spMkLst>
        </pc:spChg>
        <pc:spChg chg="add mod">
          <ac:chgData name="Kupperman, Natalie (nak5dy)" userId="75bfd726-09a3-4595-b2b8-e380efce1130" providerId="ADAL" clId="{239951F0-6F76-0E41-B8F2-D6627A5BC156}" dt="2022-07-19T18:44:39.662" v="822" actId="1076"/>
          <ac:spMkLst>
            <pc:docMk/>
            <pc:sldMk cId="3752876667" sldId="306"/>
            <ac:spMk id="8" creationId="{C8ADBF84-CED2-BCB9-DF4E-BEDECB0E4E3B}"/>
          </ac:spMkLst>
        </pc:spChg>
        <pc:picChg chg="del mod">
          <ac:chgData name="Kupperman, Natalie (nak5dy)" userId="75bfd726-09a3-4595-b2b8-e380efce1130" providerId="ADAL" clId="{239951F0-6F76-0E41-B8F2-D6627A5BC156}" dt="2022-07-19T18:02:35.188" v="468" actId="478"/>
          <ac:picMkLst>
            <pc:docMk/>
            <pc:sldMk cId="3752876667" sldId="306"/>
            <ac:picMk id="3" creationId="{01D228DB-EBA4-E378-53E6-56EBC8A58A9D}"/>
          </ac:picMkLst>
        </pc:picChg>
        <pc:picChg chg="add del mod">
          <ac:chgData name="Kupperman, Natalie (nak5dy)" userId="75bfd726-09a3-4595-b2b8-e380efce1130" providerId="ADAL" clId="{239951F0-6F76-0E41-B8F2-D6627A5BC156}" dt="2022-07-19T18:44:09.108" v="798" actId="478"/>
          <ac:picMkLst>
            <pc:docMk/>
            <pc:sldMk cId="3752876667" sldId="306"/>
            <ac:picMk id="4" creationId="{5C94B3BB-AEBC-3606-C6A4-430A998BA2AD}"/>
          </ac:picMkLst>
        </pc:picChg>
      </pc:sldChg>
      <pc:sldChg chg="addSp delSp modSp add del mod">
        <pc:chgData name="Kupperman, Natalie (nak5dy)" userId="75bfd726-09a3-4595-b2b8-e380efce1130" providerId="ADAL" clId="{239951F0-6F76-0E41-B8F2-D6627A5BC156}" dt="2022-07-20T14:21:08.722" v="3883" actId="2696"/>
        <pc:sldMkLst>
          <pc:docMk/>
          <pc:sldMk cId="1341871637" sldId="307"/>
        </pc:sldMkLst>
        <pc:spChg chg="mod">
          <ac:chgData name="Kupperman, Natalie (nak5dy)" userId="75bfd726-09a3-4595-b2b8-e380efce1130" providerId="ADAL" clId="{239951F0-6F76-0E41-B8F2-D6627A5BC156}" dt="2022-07-19T18:15:07.008" v="587" actId="20577"/>
          <ac:spMkLst>
            <pc:docMk/>
            <pc:sldMk cId="1341871637" sldId="307"/>
            <ac:spMk id="5" creationId="{02C758A9-6686-7774-46AA-6FD8D01E7438}"/>
          </ac:spMkLst>
        </pc:spChg>
        <pc:spChg chg="mod">
          <ac:chgData name="Kupperman, Natalie (nak5dy)" userId="75bfd726-09a3-4595-b2b8-e380efce1130" providerId="ADAL" clId="{239951F0-6F76-0E41-B8F2-D6627A5BC156}" dt="2022-07-19T18:17:19.473" v="617" actId="1076"/>
          <ac:spMkLst>
            <pc:docMk/>
            <pc:sldMk cId="1341871637" sldId="307"/>
            <ac:spMk id="7" creationId="{0FE93833-9686-F805-5AA7-28EC4B4AC7FE}"/>
          </ac:spMkLst>
        </pc:spChg>
        <pc:spChg chg="mod">
          <ac:chgData name="Kupperman, Natalie (nak5dy)" userId="75bfd726-09a3-4595-b2b8-e380efce1130" providerId="ADAL" clId="{239951F0-6F76-0E41-B8F2-D6627A5BC156}" dt="2022-07-19T18:13:42.992" v="544" actId="27636"/>
          <ac:spMkLst>
            <pc:docMk/>
            <pc:sldMk cId="1341871637" sldId="307"/>
            <ac:spMk id="63" creationId="{00000000-0000-0000-0000-000000000000}"/>
          </ac:spMkLst>
        </pc:spChg>
        <pc:picChg chg="del">
          <ac:chgData name="Kupperman, Natalie (nak5dy)" userId="75bfd726-09a3-4595-b2b8-e380efce1130" providerId="ADAL" clId="{239951F0-6F76-0E41-B8F2-D6627A5BC156}" dt="2022-07-19T18:15:58.015" v="593" actId="478"/>
          <ac:picMkLst>
            <pc:docMk/>
            <pc:sldMk cId="1341871637" sldId="307"/>
            <ac:picMk id="3" creationId="{C6FB788D-E647-35DC-E135-3B3A81B4A10C}"/>
          </ac:picMkLst>
        </pc:picChg>
        <pc:picChg chg="add del mod modCrop">
          <ac:chgData name="Kupperman, Natalie (nak5dy)" userId="75bfd726-09a3-4595-b2b8-e380efce1130" providerId="ADAL" clId="{239951F0-6F76-0E41-B8F2-D6627A5BC156}" dt="2022-07-20T14:20:35.052" v="3874" actId="21"/>
          <ac:picMkLst>
            <pc:docMk/>
            <pc:sldMk cId="1341871637" sldId="307"/>
            <ac:picMk id="4" creationId="{575EAD7E-20CD-743D-5900-AB990DB0F777}"/>
          </ac:picMkLst>
        </pc:picChg>
      </pc:sldChg>
      <pc:sldChg chg="addSp delSp modSp add del mod">
        <pc:chgData name="Kupperman, Natalie (nak5dy)" userId="75bfd726-09a3-4595-b2b8-e380efce1130" providerId="ADAL" clId="{239951F0-6F76-0E41-B8F2-D6627A5BC156}" dt="2022-07-20T14:22:31.658" v="3974" actId="2696"/>
        <pc:sldMkLst>
          <pc:docMk/>
          <pc:sldMk cId="3877458914" sldId="308"/>
        </pc:sldMkLst>
        <pc:spChg chg="mod">
          <ac:chgData name="Kupperman, Natalie (nak5dy)" userId="75bfd726-09a3-4595-b2b8-e380efce1130" providerId="ADAL" clId="{239951F0-6F76-0E41-B8F2-D6627A5BC156}" dt="2022-07-19T18:20:27.712" v="639" actId="14100"/>
          <ac:spMkLst>
            <pc:docMk/>
            <pc:sldMk cId="3877458914" sldId="308"/>
            <ac:spMk id="7" creationId="{0FE93833-9686-F805-5AA7-28EC4B4AC7FE}"/>
          </ac:spMkLst>
        </pc:spChg>
        <pc:spChg chg="mod">
          <ac:chgData name="Kupperman, Natalie (nak5dy)" userId="75bfd726-09a3-4595-b2b8-e380efce1130" providerId="ADAL" clId="{239951F0-6F76-0E41-B8F2-D6627A5BC156}" dt="2022-07-19T18:17:31.193" v="620" actId="27636"/>
          <ac:spMkLst>
            <pc:docMk/>
            <pc:sldMk cId="3877458914" sldId="308"/>
            <ac:spMk id="63" creationId="{00000000-0000-0000-0000-000000000000}"/>
          </ac:spMkLst>
        </pc:spChg>
        <pc:picChg chg="add mod modCrop">
          <ac:chgData name="Kupperman, Natalie (nak5dy)" userId="75bfd726-09a3-4595-b2b8-e380efce1130" providerId="ADAL" clId="{239951F0-6F76-0E41-B8F2-D6627A5BC156}" dt="2022-07-19T18:20:29.930" v="640" actId="1076"/>
          <ac:picMkLst>
            <pc:docMk/>
            <pc:sldMk cId="3877458914" sldId="308"/>
            <ac:picMk id="3" creationId="{B1091D11-A181-DF2B-DD4D-E40DE9EDF722}"/>
          </ac:picMkLst>
        </pc:picChg>
        <pc:picChg chg="del">
          <ac:chgData name="Kupperman, Natalie (nak5dy)" userId="75bfd726-09a3-4595-b2b8-e380efce1130" providerId="ADAL" clId="{239951F0-6F76-0E41-B8F2-D6627A5BC156}" dt="2022-07-19T18:17:52.633" v="622" actId="478"/>
          <ac:picMkLst>
            <pc:docMk/>
            <pc:sldMk cId="3877458914" sldId="308"/>
            <ac:picMk id="4" creationId="{575EAD7E-20CD-743D-5900-AB990DB0F777}"/>
          </ac:picMkLst>
        </pc:picChg>
      </pc:sldChg>
      <pc:sldChg chg="addSp delSp modSp add del mod">
        <pc:chgData name="Kupperman, Natalie (nak5dy)" userId="75bfd726-09a3-4595-b2b8-e380efce1130" providerId="ADAL" clId="{239951F0-6F76-0E41-B8F2-D6627A5BC156}" dt="2022-07-20T14:23:43.275" v="4038" actId="2696"/>
        <pc:sldMkLst>
          <pc:docMk/>
          <pc:sldMk cId="3462992196" sldId="309"/>
        </pc:sldMkLst>
        <pc:spChg chg="mod">
          <ac:chgData name="Kupperman, Natalie (nak5dy)" userId="75bfd726-09a3-4595-b2b8-e380efce1130" providerId="ADAL" clId="{239951F0-6F76-0E41-B8F2-D6627A5BC156}" dt="2022-07-19T18:20:56.356" v="646" actId="113"/>
          <ac:spMkLst>
            <pc:docMk/>
            <pc:sldMk cId="3462992196" sldId="309"/>
            <ac:spMk id="7" creationId="{0FE93833-9686-F805-5AA7-28EC4B4AC7FE}"/>
          </ac:spMkLst>
        </pc:spChg>
        <pc:picChg chg="del mod">
          <ac:chgData name="Kupperman, Natalie (nak5dy)" userId="75bfd726-09a3-4595-b2b8-e380efce1130" providerId="ADAL" clId="{239951F0-6F76-0E41-B8F2-D6627A5BC156}" dt="2022-07-19T18:21:31.396" v="648" actId="478"/>
          <ac:picMkLst>
            <pc:docMk/>
            <pc:sldMk cId="3462992196" sldId="309"/>
            <ac:picMk id="3" creationId="{B1091D11-A181-DF2B-DD4D-E40DE9EDF722}"/>
          </ac:picMkLst>
        </pc:picChg>
        <pc:picChg chg="add mod">
          <ac:chgData name="Kupperman, Natalie (nak5dy)" userId="75bfd726-09a3-4595-b2b8-e380efce1130" providerId="ADAL" clId="{239951F0-6F76-0E41-B8F2-D6627A5BC156}" dt="2022-07-19T18:21:50.980" v="654" actId="1076"/>
          <ac:picMkLst>
            <pc:docMk/>
            <pc:sldMk cId="3462992196" sldId="309"/>
            <ac:picMk id="4" creationId="{33FA2240-7A4E-CD1B-65DA-891751C715D2}"/>
          </ac:picMkLst>
        </pc:picChg>
      </pc:sldChg>
      <pc:sldChg chg="add del ord">
        <pc:chgData name="Kupperman, Natalie (nak5dy)" userId="75bfd726-09a3-4595-b2b8-e380efce1130" providerId="ADAL" clId="{239951F0-6F76-0E41-B8F2-D6627A5BC156}" dt="2022-07-20T14:25:12.242" v="4042" actId="2696"/>
        <pc:sldMkLst>
          <pc:docMk/>
          <pc:sldMk cId="2960427750" sldId="310"/>
        </pc:sldMkLst>
      </pc:sldChg>
      <pc:sldChg chg="addSp delSp modSp add del mod ord">
        <pc:chgData name="Kupperman, Natalie (nak5dy)" userId="75bfd726-09a3-4595-b2b8-e380efce1130" providerId="ADAL" clId="{239951F0-6F76-0E41-B8F2-D6627A5BC156}" dt="2022-07-20T14:23:46.120" v="4039" actId="2696"/>
        <pc:sldMkLst>
          <pc:docMk/>
          <pc:sldMk cId="1022839124" sldId="311"/>
        </pc:sldMkLst>
        <pc:spChg chg="del">
          <ac:chgData name="Kupperman, Natalie (nak5dy)" userId="75bfd726-09a3-4595-b2b8-e380efce1130" providerId="ADAL" clId="{239951F0-6F76-0E41-B8F2-D6627A5BC156}" dt="2022-07-19T18:22:32.079" v="658" actId="478"/>
          <ac:spMkLst>
            <pc:docMk/>
            <pc:sldMk cId="1022839124" sldId="311"/>
            <ac:spMk id="7" creationId="{0FE93833-9686-F805-5AA7-28EC4B4AC7FE}"/>
          </ac:spMkLst>
        </pc:spChg>
        <pc:spChg chg="mod">
          <ac:chgData name="Kupperman, Natalie (nak5dy)" userId="75bfd726-09a3-4595-b2b8-e380efce1130" providerId="ADAL" clId="{239951F0-6F76-0E41-B8F2-D6627A5BC156}" dt="2022-07-19T18:22:43.243" v="660" actId="27636"/>
          <ac:spMkLst>
            <pc:docMk/>
            <pc:sldMk cId="1022839124" sldId="311"/>
            <ac:spMk id="63" creationId="{00000000-0000-0000-0000-000000000000}"/>
          </ac:spMkLst>
        </pc:spChg>
        <pc:picChg chg="add mod modCrop">
          <ac:chgData name="Kupperman, Natalie (nak5dy)" userId="75bfd726-09a3-4595-b2b8-e380efce1130" providerId="ADAL" clId="{239951F0-6F76-0E41-B8F2-D6627A5BC156}" dt="2022-07-19T18:23:07.926" v="667" actId="1076"/>
          <ac:picMkLst>
            <pc:docMk/>
            <pc:sldMk cId="1022839124" sldId="311"/>
            <ac:picMk id="3" creationId="{3029FCE0-D1D0-B923-3D0B-4BFE65AED41B}"/>
          </ac:picMkLst>
        </pc:picChg>
      </pc:sldChg>
      <pc:sldChg chg="modSp add del mod ord">
        <pc:chgData name="Kupperman, Natalie (nak5dy)" userId="75bfd726-09a3-4595-b2b8-e380efce1130" providerId="ADAL" clId="{239951F0-6F76-0E41-B8F2-D6627A5BC156}" dt="2022-07-20T14:42:41.572" v="4567" actId="2696"/>
        <pc:sldMkLst>
          <pc:docMk/>
          <pc:sldMk cId="3902169505" sldId="312"/>
        </pc:sldMkLst>
        <pc:spChg chg="mod">
          <ac:chgData name="Kupperman, Natalie (nak5dy)" userId="75bfd726-09a3-4595-b2b8-e380efce1130" providerId="ADAL" clId="{239951F0-6F76-0E41-B8F2-D6627A5BC156}" dt="2022-07-19T18:24:26.289" v="689" actId="20577"/>
          <ac:spMkLst>
            <pc:docMk/>
            <pc:sldMk cId="3902169505" sldId="312"/>
            <ac:spMk id="5" creationId="{02C758A9-6686-7774-46AA-6FD8D01E7438}"/>
          </ac:spMkLst>
        </pc:spChg>
        <pc:spChg chg="mod">
          <ac:chgData name="Kupperman, Natalie (nak5dy)" userId="75bfd726-09a3-4595-b2b8-e380efce1130" providerId="ADAL" clId="{239951F0-6F76-0E41-B8F2-D6627A5BC156}" dt="2022-07-19T18:35:31.952" v="797" actId="20577"/>
          <ac:spMkLst>
            <pc:docMk/>
            <pc:sldMk cId="3902169505" sldId="312"/>
            <ac:spMk id="7" creationId="{0FE93833-9686-F805-5AA7-28EC4B4AC7FE}"/>
          </ac:spMkLst>
        </pc:spChg>
        <pc:spChg chg="mod">
          <ac:chgData name="Kupperman, Natalie (nak5dy)" userId="75bfd726-09a3-4595-b2b8-e380efce1130" providerId="ADAL" clId="{239951F0-6F76-0E41-B8F2-D6627A5BC156}" dt="2022-07-19T18:29:04.846" v="691" actId="27636"/>
          <ac:spMkLst>
            <pc:docMk/>
            <pc:sldMk cId="3902169505" sldId="312"/>
            <ac:spMk id="63" creationId="{00000000-0000-0000-0000-000000000000}"/>
          </ac:spMkLst>
        </pc:spChg>
      </pc:sldChg>
      <pc:sldChg chg="modSp add del mod">
        <pc:chgData name="Kupperman, Natalie (nak5dy)" userId="75bfd726-09a3-4595-b2b8-e380efce1130" providerId="ADAL" clId="{239951F0-6F76-0E41-B8F2-D6627A5BC156}" dt="2022-07-20T14:42:44.537" v="4568" actId="2696"/>
        <pc:sldMkLst>
          <pc:docMk/>
          <pc:sldMk cId="2070622829" sldId="313"/>
        </pc:sldMkLst>
        <pc:spChg chg="mod">
          <ac:chgData name="Kupperman, Natalie (nak5dy)" userId="75bfd726-09a3-4595-b2b8-e380efce1130" providerId="ADAL" clId="{239951F0-6F76-0E41-B8F2-D6627A5BC156}" dt="2022-07-19T18:34:43.495" v="768" actId="20577"/>
          <ac:spMkLst>
            <pc:docMk/>
            <pc:sldMk cId="2070622829" sldId="313"/>
            <ac:spMk id="5" creationId="{02C758A9-6686-7774-46AA-6FD8D01E7438}"/>
          </ac:spMkLst>
        </pc:spChg>
        <pc:spChg chg="mod">
          <ac:chgData name="Kupperman, Natalie (nak5dy)" userId="75bfd726-09a3-4595-b2b8-e380efce1130" providerId="ADAL" clId="{239951F0-6F76-0E41-B8F2-D6627A5BC156}" dt="2022-07-19T18:35:00.325" v="769"/>
          <ac:spMkLst>
            <pc:docMk/>
            <pc:sldMk cId="2070622829" sldId="313"/>
            <ac:spMk id="7" creationId="{0FE93833-9686-F805-5AA7-28EC4B4AC7FE}"/>
          </ac:spMkLst>
        </pc:spChg>
      </pc:sldChg>
      <pc:sldChg chg="addSp modSp add mod ord">
        <pc:chgData name="Kupperman, Natalie (nak5dy)" userId="75bfd726-09a3-4595-b2b8-e380efce1130" providerId="ADAL" clId="{239951F0-6F76-0E41-B8F2-D6627A5BC156}" dt="2022-07-20T12:57:46.291" v="2101" actId="1076"/>
        <pc:sldMkLst>
          <pc:docMk/>
          <pc:sldMk cId="3696311832" sldId="314"/>
        </pc:sldMkLst>
        <pc:spChg chg="mod">
          <ac:chgData name="Kupperman, Natalie (nak5dy)" userId="75bfd726-09a3-4595-b2b8-e380efce1130" providerId="ADAL" clId="{239951F0-6F76-0E41-B8F2-D6627A5BC156}" dt="2022-07-20T12:57:42.939" v="2100" actId="1076"/>
          <ac:spMkLst>
            <pc:docMk/>
            <pc:sldMk cId="3696311832" sldId="314"/>
            <ac:spMk id="5" creationId="{02C758A9-6686-7774-46AA-6FD8D01E7438}"/>
          </ac:spMkLst>
        </pc:spChg>
        <pc:spChg chg="mod">
          <ac:chgData name="Kupperman, Natalie (nak5dy)" userId="75bfd726-09a3-4595-b2b8-e380efce1130" providerId="ADAL" clId="{239951F0-6F76-0E41-B8F2-D6627A5BC156}" dt="2022-07-20T12:57:46.291" v="2101" actId="1076"/>
          <ac:spMkLst>
            <pc:docMk/>
            <pc:sldMk cId="3696311832" sldId="314"/>
            <ac:spMk id="6" creationId="{30401438-5EE9-591A-62E1-CDA2699E3857}"/>
          </ac:spMkLst>
        </pc:spChg>
        <pc:spChg chg="mod">
          <ac:chgData name="Kupperman, Natalie (nak5dy)" userId="75bfd726-09a3-4595-b2b8-e380efce1130" providerId="ADAL" clId="{239951F0-6F76-0E41-B8F2-D6627A5BC156}" dt="2022-07-19T18:51:17.034" v="912" actId="5793"/>
          <ac:spMkLst>
            <pc:docMk/>
            <pc:sldMk cId="3696311832" sldId="314"/>
            <ac:spMk id="7" creationId="{0FE93833-9686-F805-5AA7-28EC4B4AC7FE}"/>
          </ac:spMkLst>
        </pc:spChg>
        <pc:picChg chg="add mod">
          <ac:chgData name="Kupperman, Natalie (nak5dy)" userId="75bfd726-09a3-4595-b2b8-e380efce1130" providerId="ADAL" clId="{239951F0-6F76-0E41-B8F2-D6627A5BC156}" dt="2022-07-19T18:47:19.526" v="857" actId="1076"/>
          <ac:picMkLst>
            <pc:docMk/>
            <pc:sldMk cId="3696311832" sldId="314"/>
            <ac:picMk id="1026" creationId="{87034C3C-E23F-B79D-717E-BC2F21CFD473}"/>
          </ac:picMkLst>
        </pc:picChg>
      </pc:sldChg>
      <pc:sldChg chg="addSp delSp modSp add mod ord modAnim">
        <pc:chgData name="Kupperman, Natalie (nak5dy)" userId="75bfd726-09a3-4595-b2b8-e380efce1130" providerId="ADAL" clId="{239951F0-6F76-0E41-B8F2-D6627A5BC156}" dt="2022-07-20T12:50:25.512" v="1416" actId="20577"/>
        <pc:sldMkLst>
          <pc:docMk/>
          <pc:sldMk cId="599582183" sldId="315"/>
        </pc:sldMkLst>
        <pc:spChg chg="add mod">
          <ac:chgData name="Kupperman, Natalie (nak5dy)" userId="75bfd726-09a3-4595-b2b8-e380efce1130" providerId="ADAL" clId="{239951F0-6F76-0E41-B8F2-D6627A5BC156}" dt="2022-07-20T12:40:43.736" v="1278" actId="1076"/>
          <ac:spMkLst>
            <pc:docMk/>
            <pc:sldMk cId="599582183" sldId="315"/>
            <ac:spMk id="4" creationId="{13F67E1D-ACA6-399D-149D-A88F74F62171}"/>
          </ac:spMkLst>
        </pc:spChg>
        <pc:spChg chg="mod">
          <ac:chgData name="Kupperman, Natalie (nak5dy)" userId="75bfd726-09a3-4595-b2b8-e380efce1130" providerId="ADAL" clId="{239951F0-6F76-0E41-B8F2-D6627A5BC156}" dt="2022-07-20T12:39:57.998" v="1272" actId="1076"/>
          <ac:spMkLst>
            <pc:docMk/>
            <pc:sldMk cId="599582183" sldId="315"/>
            <ac:spMk id="5" creationId="{02C758A9-6686-7774-46AA-6FD8D01E7438}"/>
          </ac:spMkLst>
        </pc:spChg>
        <pc:spChg chg="mod">
          <ac:chgData name="Kupperman, Natalie (nak5dy)" userId="75bfd726-09a3-4595-b2b8-e380efce1130" providerId="ADAL" clId="{239951F0-6F76-0E41-B8F2-D6627A5BC156}" dt="2022-07-20T12:40:01.299" v="1273" actId="1076"/>
          <ac:spMkLst>
            <pc:docMk/>
            <pc:sldMk cId="599582183" sldId="315"/>
            <ac:spMk id="6" creationId="{30401438-5EE9-591A-62E1-CDA2699E3857}"/>
          </ac:spMkLst>
        </pc:spChg>
        <pc:spChg chg="mod">
          <ac:chgData name="Kupperman, Natalie (nak5dy)" userId="75bfd726-09a3-4595-b2b8-e380efce1130" providerId="ADAL" clId="{239951F0-6F76-0E41-B8F2-D6627A5BC156}" dt="2022-07-20T12:50:25.512" v="1416" actId="20577"/>
          <ac:spMkLst>
            <pc:docMk/>
            <pc:sldMk cId="599582183" sldId="315"/>
            <ac:spMk id="7" creationId="{0FE93833-9686-F805-5AA7-28EC4B4AC7FE}"/>
          </ac:spMkLst>
        </pc:spChg>
        <pc:spChg chg="mod">
          <ac:chgData name="Kupperman, Natalie (nak5dy)" userId="75bfd726-09a3-4595-b2b8-e380efce1130" providerId="ADAL" clId="{239951F0-6F76-0E41-B8F2-D6627A5BC156}" dt="2022-07-19T18:57:56.201" v="935" actId="27636"/>
          <ac:spMkLst>
            <pc:docMk/>
            <pc:sldMk cId="599582183" sldId="315"/>
            <ac:spMk id="63" creationId="{00000000-0000-0000-0000-000000000000}"/>
          </ac:spMkLst>
        </pc:spChg>
        <pc:picChg chg="add mod">
          <ac:chgData name="Kupperman, Natalie (nak5dy)" userId="75bfd726-09a3-4595-b2b8-e380efce1130" providerId="ADAL" clId="{239951F0-6F76-0E41-B8F2-D6627A5BC156}" dt="2022-07-20T12:40:05.449" v="1274" actId="1076"/>
          <ac:picMkLst>
            <pc:docMk/>
            <pc:sldMk cId="599582183" sldId="315"/>
            <ac:picMk id="3" creationId="{96C207C6-6628-CD88-E1EF-588607FFFE9D}"/>
          </ac:picMkLst>
        </pc:picChg>
        <pc:picChg chg="del">
          <ac:chgData name="Kupperman, Natalie (nak5dy)" userId="75bfd726-09a3-4595-b2b8-e380efce1130" providerId="ADAL" clId="{239951F0-6F76-0E41-B8F2-D6627A5BC156}" dt="2022-07-19T18:49:11.324" v="901" actId="478"/>
          <ac:picMkLst>
            <pc:docMk/>
            <pc:sldMk cId="599582183" sldId="315"/>
            <ac:picMk id="1026" creationId="{87034C3C-E23F-B79D-717E-BC2F21CFD473}"/>
          </ac:picMkLst>
        </pc:picChg>
      </pc:sldChg>
      <pc:sldChg chg="addSp delSp modSp add mod ord">
        <pc:chgData name="Kupperman, Natalie (nak5dy)" userId="75bfd726-09a3-4595-b2b8-e380efce1130" providerId="ADAL" clId="{239951F0-6F76-0E41-B8F2-D6627A5BC156}" dt="2022-07-20T12:57:58.001" v="2103" actId="1076"/>
        <pc:sldMkLst>
          <pc:docMk/>
          <pc:sldMk cId="7841161" sldId="316"/>
        </pc:sldMkLst>
        <pc:spChg chg="mod">
          <ac:chgData name="Kupperman, Natalie (nak5dy)" userId="75bfd726-09a3-4595-b2b8-e380efce1130" providerId="ADAL" clId="{239951F0-6F76-0E41-B8F2-D6627A5BC156}" dt="2022-07-20T12:57:55.067" v="2102" actId="1076"/>
          <ac:spMkLst>
            <pc:docMk/>
            <pc:sldMk cId="7841161" sldId="316"/>
            <ac:spMk id="5" creationId="{02C758A9-6686-7774-46AA-6FD8D01E7438}"/>
          </ac:spMkLst>
        </pc:spChg>
        <pc:spChg chg="mod">
          <ac:chgData name="Kupperman, Natalie (nak5dy)" userId="75bfd726-09a3-4595-b2b8-e380efce1130" providerId="ADAL" clId="{239951F0-6F76-0E41-B8F2-D6627A5BC156}" dt="2022-07-20T12:57:58.001" v="2103" actId="1076"/>
          <ac:spMkLst>
            <pc:docMk/>
            <pc:sldMk cId="7841161" sldId="316"/>
            <ac:spMk id="6" creationId="{30401438-5EE9-591A-62E1-CDA2699E3857}"/>
          </ac:spMkLst>
        </pc:spChg>
        <pc:spChg chg="mod">
          <ac:chgData name="Kupperman, Natalie (nak5dy)" userId="75bfd726-09a3-4595-b2b8-e380efce1130" providerId="ADAL" clId="{239951F0-6F76-0E41-B8F2-D6627A5BC156}" dt="2022-07-19T18:59:50.849" v="957" actId="20577"/>
          <ac:spMkLst>
            <pc:docMk/>
            <pc:sldMk cId="7841161" sldId="316"/>
            <ac:spMk id="7" creationId="{0FE93833-9686-F805-5AA7-28EC4B4AC7FE}"/>
          </ac:spMkLst>
        </pc:spChg>
        <pc:spChg chg="mod">
          <ac:chgData name="Kupperman, Natalie (nak5dy)" userId="75bfd726-09a3-4595-b2b8-e380efce1130" providerId="ADAL" clId="{239951F0-6F76-0E41-B8F2-D6627A5BC156}" dt="2022-07-19T18:57:56.170" v="933" actId="27636"/>
          <ac:spMkLst>
            <pc:docMk/>
            <pc:sldMk cId="7841161" sldId="316"/>
            <ac:spMk id="63" creationId="{00000000-0000-0000-0000-000000000000}"/>
          </ac:spMkLst>
        </pc:spChg>
        <pc:picChg chg="del">
          <ac:chgData name="Kupperman, Natalie (nak5dy)" userId="75bfd726-09a3-4595-b2b8-e380efce1130" providerId="ADAL" clId="{239951F0-6F76-0E41-B8F2-D6627A5BC156}" dt="2022-07-19T18:57:56.142" v="932" actId="478"/>
          <ac:picMkLst>
            <pc:docMk/>
            <pc:sldMk cId="7841161" sldId="316"/>
            <ac:picMk id="1026" creationId="{87034C3C-E23F-B79D-717E-BC2F21CFD473}"/>
          </ac:picMkLst>
        </pc:picChg>
        <pc:picChg chg="add mod">
          <ac:chgData name="Kupperman, Natalie (nak5dy)" userId="75bfd726-09a3-4595-b2b8-e380efce1130" providerId="ADAL" clId="{239951F0-6F76-0E41-B8F2-D6627A5BC156}" dt="2022-07-19T18:58:09.189" v="940" actId="1076"/>
          <ac:picMkLst>
            <pc:docMk/>
            <pc:sldMk cId="7841161" sldId="316"/>
            <ac:picMk id="4098" creationId="{ADA91AFE-D097-17A4-7670-D46C1F0CE23E}"/>
          </ac:picMkLst>
        </pc:picChg>
      </pc:sldChg>
      <pc:sldChg chg="addSp modSp add mod ord">
        <pc:chgData name="Kupperman, Natalie (nak5dy)" userId="75bfd726-09a3-4595-b2b8-e380efce1130" providerId="ADAL" clId="{239951F0-6F76-0E41-B8F2-D6627A5BC156}" dt="2022-07-20T12:57:33.981" v="2099" actId="1076"/>
        <pc:sldMkLst>
          <pc:docMk/>
          <pc:sldMk cId="4087699035" sldId="317"/>
        </pc:sldMkLst>
        <pc:spChg chg="mod">
          <ac:chgData name="Kupperman, Natalie (nak5dy)" userId="75bfd726-09a3-4595-b2b8-e380efce1130" providerId="ADAL" clId="{239951F0-6F76-0E41-B8F2-D6627A5BC156}" dt="2022-07-20T12:47:10.966" v="1280" actId="1076"/>
          <ac:spMkLst>
            <pc:docMk/>
            <pc:sldMk cId="4087699035" sldId="317"/>
            <ac:spMk id="5" creationId="{02C758A9-6686-7774-46AA-6FD8D01E7438}"/>
          </ac:spMkLst>
        </pc:spChg>
        <pc:spChg chg="mod">
          <ac:chgData name="Kupperman, Natalie (nak5dy)" userId="75bfd726-09a3-4595-b2b8-e380efce1130" providerId="ADAL" clId="{239951F0-6F76-0E41-B8F2-D6627A5BC156}" dt="2022-07-20T12:47:14.366" v="1281" actId="1076"/>
          <ac:spMkLst>
            <pc:docMk/>
            <pc:sldMk cId="4087699035" sldId="317"/>
            <ac:spMk id="6" creationId="{30401438-5EE9-591A-62E1-CDA2699E3857}"/>
          </ac:spMkLst>
        </pc:spChg>
        <pc:spChg chg="mod">
          <ac:chgData name="Kupperman, Natalie (nak5dy)" userId="75bfd726-09a3-4595-b2b8-e380efce1130" providerId="ADAL" clId="{239951F0-6F76-0E41-B8F2-D6627A5BC156}" dt="2022-07-20T12:57:26.210" v="2098" actId="14100"/>
          <ac:spMkLst>
            <pc:docMk/>
            <pc:sldMk cId="4087699035" sldId="317"/>
            <ac:spMk id="7" creationId="{0FE93833-9686-F805-5AA7-28EC4B4AC7FE}"/>
          </ac:spMkLst>
        </pc:spChg>
        <pc:spChg chg="mod">
          <ac:chgData name="Kupperman, Natalie (nak5dy)" userId="75bfd726-09a3-4595-b2b8-e380efce1130" providerId="ADAL" clId="{239951F0-6F76-0E41-B8F2-D6627A5BC156}" dt="2022-07-19T19:00:03.160" v="959" actId="27636"/>
          <ac:spMkLst>
            <pc:docMk/>
            <pc:sldMk cId="4087699035" sldId="317"/>
            <ac:spMk id="63" creationId="{00000000-0000-0000-0000-000000000000}"/>
          </ac:spMkLst>
        </pc:spChg>
        <pc:picChg chg="add mod">
          <ac:chgData name="Kupperman, Natalie (nak5dy)" userId="75bfd726-09a3-4595-b2b8-e380efce1130" providerId="ADAL" clId="{239951F0-6F76-0E41-B8F2-D6627A5BC156}" dt="2022-07-20T12:57:33.981" v="2099" actId="1076"/>
          <ac:picMkLst>
            <pc:docMk/>
            <pc:sldMk cId="4087699035" sldId="317"/>
            <ac:picMk id="1026" creationId="{5348F904-BA7A-C228-3341-81FD88BE5725}"/>
          </ac:picMkLst>
        </pc:picChg>
      </pc:sldChg>
      <pc:sldChg chg="addSp delSp modSp add mod ord">
        <pc:chgData name="Kupperman, Natalie (nak5dy)" userId="75bfd726-09a3-4595-b2b8-e380efce1130" providerId="ADAL" clId="{239951F0-6F76-0E41-B8F2-D6627A5BC156}" dt="2022-07-20T12:58:07.410" v="2105" actId="1076"/>
        <pc:sldMkLst>
          <pc:docMk/>
          <pc:sldMk cId="3164702531" sldId="318"/>
        </pc:sldMkLst>
        <pc:spChg chg="mod">
          <ac:chgData name="Kupperman, Natalie (nak5dy)" userId="75bfd726-09a3-4595-b2b8-e380efce1130" providerId="ADAL" clId="{239951F0-6F76-0E41-B8F2-D6627A5BC156}" dt="2022-07-20T12:58:02.321" v="2104" actId="1076"/>
          <ac:spMkLst>
            <pc:docMk/>
            <pc:sldMk cId="3164702531" sldId="318"/>
            <ac:spMk id="5" creationId="{02C758A9-6686-7774-46AA-6FD8D01E7438}"/>
          </ac:spMkLst>
        </pc:spChg>
        <pc:spChg chg="mod">
          <ac:chgData name="Kupperman, Natalie (nak5dy)" userId="75bfd726-09a3-4595-b2b8-e380efce1130" providerId="ADAL" clId="{239951F0-6F76-0E41-B8F2-D6627A5BC156}" dt="2022-07-20T12:58:07.410" v="2105" actId="1076"/>
          <ac:spMkLst>
            <pc:docMk/>
            <pc:sldMk cId="3164702531" sldId="318"/>
            <ac:spMk id="6" creationId="{30401438-5EE9-591A-62E1-CDA2699E3857}"/>
          </ac:spMkLst>
        </pc:spChg>
        <pc:spChg chg="mod">
          <ac:chgData name="Kupperman, Natalie (nak5dy)" userId="75bfd726-09a3-4595-b2b8-e380efce1130" providerId="ADAL" clId="{239951F0-6F76-0E41-B8F2-D6627A5BC156}" dt="2022-07-19T19:02:37.034" v="1001" actId="5793"/>
          <ac:spMkLst>
            <pc:docMk/>
            <pc:sldMk cId="3164702531" sldId="318"/>
            <ac:spMk id="7" creationId="{0FE93833-9686-F805-5AA7-28EC4B4AC7FE}"/>
          </ac:spMkLst>
        </pc:spChg>
        <pc:picChg chg="del">
          <ac:chgData name="Kupperman, Natalie (nak5dy)" userId="75bfd726-09a3-4595-b2b8-e380efce1130" providerId="ADAL" clId="{239951F0-6F76-0E41-B8F2-D6627A5BC156}" dt="2022-07-19T19:01:47.874" v="993" actId="478"/>
          <ac:picMkLst>
            <pc:docMk/>
            <pc:sldMk cId="3164702531" sldId="318"/>
            <ac:picMk id="4098" creationId="{ADA91AFE-D097-17A4-7670-D46C1F0CE23E}"/>
          </ac:picMkLst>
        </pc:picChg>
        <pc:picChg chg="add mod">
          <ac:chgData name="Kupperman, Natalie (nak5dy)" userId="75bfd726-09a3-4595-b2b8-e380efce1130" providerId="ADAL" clId="{239951F0-6F76-0E41-B8F2-D6627A5BC156}" dt="2022-07-19T19:01:59.445" v="997" actId="14100"/>
          <ac:picMkLst>
            <pc:docMk/>
            <pc:sldMk cId="3164702531" sldId="318"/>
            <ac:picMk id="6146" creationId="{ADC95920-852F-9BA9-B32E-6F127656A8AE}"/>
          </ac:picMkLst>
        </pc:picChg>
      </pc:sldChg>
      <pc:sldChg chg="addSp modSp add mod ord modAnim">
        <pc:chgData name="Kupperman, Natalie (nak5dy)" userId="75bfd726-09a3-4595-b2b8-e380efce1130" providerId="ADAL" clId="{239951F0-6F76-0E41-B8F2-D6627A5BC156}" dt="2022-07-20T13:14:56.541" v="2578" actId="20577"/>
        <pc:sldMkLst>
          <pc:docMk/>
          <pc:sldMk cId="2757638115" sldId="319"/>
        </pc:sldMkLst>
        <pc:spChg chg="mod">
          <ac:chgData name="Kupperman, Natalie (nak5dy)" userId="75bfd726-09a3-4595-b2b8-e380efce1130" providerId="ADAL" clId="{239951F0-6F76-0E41-B8F2-D6627A5BC156}" dt="2022-07-20T12:58:17.885" v="2106" actId="1076"/>
          <ac:spMkLst>
            <pc:docMk/>
            <pc:sldMk cId="2757638115" sldId="319"/>
            <ac:spMk id="5" creationId="{02C758A9-6686-7774-46AA-6FD8D01E7438}"/>
          </ac:spMkLst>
        </pc:spChg>
        <pc:spChg chg="mod">
          <ac:chgData name="Kupperman, Natalie (nak5dy)" userId="75bfd726-09a3-4595-b2b8-e380efce1130" providerId="ADAL" clId="{239951F0-6F76-0E41-B8F2-D6627A5BC156}" dt="2022-07-20T12:58:20.350" v="2107" actId="1076"/>
          <ac:spMkLst>
            <pc:docMk/>
            <pc:sldMk cId="2757638115" sldId="319"/>
            <ac:spMk id="6" creationId="{30401438-5EE9-591A-62E1-CDA2699E3857}"/>
          </ac:spMkLst>
        </pc:spChg>
        <pc:spChg chg="mod">
          <ac:chgData name="Kupperman, Natalie (nak5dy)" userId="75bfd726-09a3-4595-b2b8-e380efce1130" providerId="ADAL" clId="{239951F0-6F76-0E41-B8F2-D6627A5BC156}" dt="2022-07-20T13:14:56.541" v="2578" actId="20577"/>
          <ac:spMkLst>
            <pc:docMk/>
            <pc:sldMk cId="2757638115" sldId="319"/>
            <ac:spMk id="7" creationId="{0FE93833-9686-F805-5AA7-28EC4B4AC7FE}"/>
          </ac:spMkLst>
        </pc:spChg>
        <pc:picChg chg="add mod">
          <ac:chgData name="Kupperman, Natalie (nak5dy)" userId="75bfd726-09a3-4595-b2b8-e380efce1130" providerId="ADAL" clId="{239951F0-6F76-0E41-B8F2-D6627A5BC156}" dt="2022-07-20T13:05:17.940" v="2237" actId="14100"/>
          <ac:picMkLst>
            <pc:docMk/>
            <pc:sldMk cId="2757638115" sldId="319"/>
            <ac:picMk id="3" creationId="{2EC14AE7-82F1-A936-A05E-EB505D669699}"/>
          </ac:picMkLst>
        </pc:picChg>
      </pc:sldChg>
      <pc:sldChg chg="addSp delSp modSp add mod ord">
        <pc:chgData name="Kupperman, Natalie (nak5dy)" userId="75bfd726-09a3-4595-b2b8-e380efce1130" providerId="ADAL" clId="{239951F0-6F76-0E41-B8F2-D6627A5BC156}" dt="2022-07-20T13:34:42.533" v="3328" actId="20577"/>
        <pc:sldMkLst>
          <pc:docMk/>
          <pc:sldMk cId="3751495057" sldId="320"/>
        </pc:sldMkLst>
        <pc:spChg chg="mod">
          <ac:chgData name="Kupperman, Natalie (nak5dy)" userId="75bfd726-09a3-4595-b2b8-e380efce1130" providerId="ADAL" clId="{239951F0-6F76-0E41-B8F2-D6627A5BC156}" dt="2022-07-20T13:10:04.244" v="2453" actId="20577"/>
          <ac:spMkLst>
            <pc:docMk/>
            <pc:sldMk cId="3751495057" sldId="320"/>
            <ac:spMk id="5" creationId="{02C758A9-6686-7774-46AA-6FD8D01E7438}"/>
          </ac:spMkLst>
        </pc:spChg>
        <pc:spChg chg="mod">
          <ac:chgData name="Kupperman, Natalie (nak5dy)" userId="75bfd726-09a3-4595-b2b8-e380efce1130" providerId="ADAL" clId="{239951F0-6F76-0E41-B8F2-D6627A5BC156}" dt="2022-07-20T13:34:42.533" v="3328" actId="20577"/>
          <ac:spMkLst>
            <pc:docMk/>
            <pc:sldMk cId="3751495057" sldId="320"/>
            <ac:spMk id="7" creationId="{0FE93833-9686-F805-5AA7-28EC4B4AC7FE}"/>
          </ac:spMkLst>
        </pc:spChg>
        <pc:picChg chg="add mod">
          <ac:chgData name="Kupperman, Natalie (nak5dy)" userId="75bfd726-09a3-4595-b2b8-e380efce1130" providerId="ADAL" clId="{239951F0-6F76-0E41-B8F2-D6627A5BC156}" dt="2022-07-20T13:10:28.640" v="2461" actId="1076"/>
          <ac:picMkLst>
            <pc:docMk/>
            <pc:sldMk cId="3751495057" sldId="320"/>
            <ac:picMk id="2050" creationId="{6E73D966-20B7-D7F4-B19F-CD321DF745E0}"/>
          </ac:picMkLst>
        </pc:picChg>
        <pc:picChg chg="del">
          <ac:chgData name="Kupperman, Natalie (nak5dy)" userId="75bfd726-09a3-4595-b2b8-e380efce1130" providerId="ADAL" clId="{239951F0-6F76-0E41-B8F2-D6627A5BC156}" dt="2022-07-20T13:10:06.877" v="2454" actId="478"/>
          <ac:picMkLst>
            <pc:docMk/>
            <pc:sldMk cId="3751495057" sldId="320"/>
            <ac:picMk id="6146" creationId="{ADC95920-852F-9BA9-B32E-6F127656A8AE}"/>
          </ac:picMkLst>
        </pc:picChg>
      </pc:sldChg>
      <pc:sldChg chg="addSp delSp modSp add mod ord modAnim">
        <pc:chgData name="Kupperman, Natalie (nak5dy)" userId="75bfd726-09a3-4595-b2b8-e380efce1130" providerId="ADAL" clId="{239951F0-6F76-0E41-B8F2-D6627A5BC156}" dt="2022-07-20T13:33:28.177" v="3288" actId="1076"/>
        <pc:sldMkLst>
          <pc:docMk/>
          <pc:sldMk cId="850714493" sldId="321"/>
        </pc:sldMkLst>
        <pc:spChg chg="mod">
          <ac:chgData name="Kupperman, Natalie (nak5dy)" userId="75bfd726-09a3-4595-b2b8-e380efce1130" providerId="ADAL" clId="{239951F0-6F76-0E41-B8F2-D6627A5BC156}" dt="2022-07-20T13:15:07.025" v="2590" actId="20577"/>
          <ac:spMkLst>
            <pc:docMk/>
            <pc:sldMk cId="850714493" sldId="321"/>
            <ac:spMk id="5" creationId="{02C758A9-6686-7774-46AA-6FD8D01E7438}"/>
          </ac:spMkLst>
        </pc:spChg>
        <pc:spChg chg="mod">
          <ac:chgData name="Kupperman, Natalie (nak5dy)" userId="75bfd726-09a3-4595-b2b8-e380efce1130" providerId="ADAL" clId="{239951F0-6F76-0E41-B8F2-D6627A5BC156}" dt="2022-07-20T13:24:41.354" v="3227" actId="14100"/>
          <ac:spMkLst>
            <pc:docMk/>
            <pc:sldMk cId="850714493" sldId="321"/>
            <ac:spMk id="7" creationId="{0FE93833-9686-F805-5AA7-28EC4B4AC7FE}"/>
          </ac:spMkLst>
        </pc:spChg>
        <pc:spChg chg="add mod">
          <ac:chgData name="Kupperman, Natalie (nak5dy)" userId="75bfd726-09a3-4595-b2b8-e380efce1130" providerId="ADAL" clId="{239951F0-6F76-0E41-B8F2-D6627A5BC156}" dt="2022-07-20T13:33:28.177" v="3288" actId="1076"/>
          <ac:spMkLst>
            <pc:docMk/>
            <pc:sldMk cId="850714493" sldId="321"/>
            <ac:spMk id="10" creationId="{0E86BD95-79F0-9B77-4498-CF20C394010A}"/>
          </ac:spMkLst>
        </pc:spChg>
        <pc:picChg chg="del">
          <ac:chgData name="Kupperman, Natalie (nak5dy)" userId="75bfd726-09a3-4595-b2b8-e380efce1130" providerId="ADAL" clId="{239951F0-6F76-0E41-B8F2-D6627A5BC156}" dt="2022-07-20T13:29:21.957" v="3228" actId="478"/>
          <ac:picMkLst>
            <pc:docMk/>
            <pc:sldMk cId="850714493" sldId="321"/>
            <ac:picMk id="3" creationId="{2EC14AE7-82F1-A936-A05E-EB505D669699}"/>
          </ac:picMkLst>
        </pc:picChg>
        <pc:picChg chg="add mod">
          <ac:chgData name="Kupperman, Natalie (nak5dy)" userId="75bfd726-09a3-4595-b2b8-e380efce1130" providerId="ADAL" clId="{239951F0-6F76-0E41-B8F2-D6627A5BC156}" dt="2022-07-20T13:29:45.961" v="3235" actId="1076"/>
          <ac:picMkLst>
            <pc:docMk/>
            <pc:sldMk cId="850714493" sldId="321"/>
            <ac:picMk id="4" creationId="{79B95EC9-EEB6-F102-7007-619382539792}"/>
          </ac:picMkLst>
        </pc:picChg>
        <pc:picChg chg="add mod">
          <ac:chgData name="Kupperman, Natalie (nak5dy)" userId="75bfd726-09a3-4595-b2b8-e380efce1130" providerId="ADAL" clId="{239951F0-6F76-0E41-B8F2-D6627A5BC156}" dt="2022-07-20T13:30:33.149" v="3244" actId="1076"/>
          <ac:picMkLst>
            <pc:docMk/>
            <pc:sldMk cId="850714493" sldId="321"/>
            <ac:picMk id="9" creationId="{18515652-3DEB-772C-8A7E-5C2574BAA1CE}"/>
          </ac:picMkLst>
        </pc:picChg>
      </pc:sldChg>
      <pc:sldChg chg="addSp delSp modSp add mod ord">
        <pc:chgData name="Kupperman, Natalie (nak5dy)" userId="75bfd726-09a3-4595-b2b8-e380efce1130" providerId="ADAL" clId="{239951F0-6F76-0E41-B8F2-D6627A5BC156}" dt="2022-07-20T13:52:32.973" v="3539" actId="14100"/>
        <pc:sldMkLst>
          <pc:docMk/>
          <pc:sldMk cId="2000381373" sldId="322"/>
        </pc:sldMkLst>
        <pc:spChg chg="mod">
          <ac:chgData name="Kupperman, Natalie (nak5dy)" userId="75bfd726-09a3-4595-b2b8-e380efce1130" providerId="ADAL" clId="{239951F0-6F76-0E41-B8F2-D6627A5BC156}" dt="2022-07-20T13:35:59.789" v="3414" actId="20577"/>
          <ac:spMkLst>
            <pc:docMk/>
            <pc:sldMk cId="2000381373" sldId="322"/>
            <ac:spMk id="5" creationId="{02C758A9-6686-7774-46AA-6FD8D01E7438}"/>
          </ac:spMkLst>
        </pc:spChg>
        <pc:spChg chg="mod">
          <ac:chgData name="Kupperman, Natalie (nak5dy)" userId="75bfd726-09a3-4595-b2b8-e380efce1130" providerId="ADAL" clId="{239951F0-6F76-0E41-B8F2-D6627A5BC156}" dt="2022-07-20T13:52:32.973" v="3539" actId="14100"/>
          <ac:spMkLst>
            <pc:docMk/>
            <pc:sldMk cId="2000381373" sldId="322"/>
            <ac:spMk id="7" creationId="{0FE93833-9686-F805-5AA7-28EC4B4AC7FE}"/>
          </ac:spMkLst>
        </pc:spChg>
        <pc:picChg chg="del">
          <ac:chgData name="Kupperman, Natalie (nak5dy)" userId="75bfd726-09a3-4595-b2b8-e380efce1130" providerId="ADAL" clId="{239951F0-6F76-0E41-B8F2-D6627A5BC156}" dt="2022-07-20T13:36:52.564" v="3458" actId="478"/>
          <ac:picMkLst>
            <pc:docMk/>
            <pc:sldMk cId="2000381373" sldId="322"/>
            <ac:picMk id="2050" creationId="{6E73D966-20B7-D7F4-B19F-CD321DF745E0}"/>
          </ac:picMkLst>
        </pc:picChg>
        <pc:picChg chg="add mod">
          <ac:chgData name="Kupperman, Natalie (nak5dy)" userId="75bfd726-09a3-4595-b2b8-e380efce1130" providerId="ADAL" clId="{239951F0-6F76-0E41-B8F2-D6627A5BC156}" dt="2022-07-20T13:52:27.117" v="3537" actId="14100"/>
          <ac:picMkLst>
            <pc:docMk/>
            <pc:sldMk cId="2000381373" sldId="322"/>
            <ac:picMk id="4098" creationId="{5C63BCEA-19CD-0FC2-7AFC-8928B759AC75}"/>
          </ac:picMkLst>
        </pc:picChg>
      </pc:sldChg>
      <pc:sldChg chg="addSp delSp modSp add mod">
        <pc:chgData name="Kupperman, Natalie (nak5dy)" userId="75bfd726-09a3-4595-b2b8-e380efce1130" providerId="ADAL" clId="{239951F0-6F76-0E41-B8F2-D6627A5BC156}" dt="2022-07-20T13:56:36.274" v="3613" actId="1076"/>
        <pc:sldMkLst>
          <pc:docMk/>
          <pc:sldMk cId="3158464236" sldId="323"/>
        </pc:sldMkLst>
        <pc:spChg chg="mod">
          <ac:chgData name="Kupperman, Natalie (nak5dy)" userId="75bfd726-09a3-4595-b2b8-e380efce1130" providerId="ADAL" clId="{239951F0-6F76-0E41-B8F2-D6627A5BC156}" dt="2022-07-20T13:53:38.631" v="3575" actId="20577"/>
          <ac:spMkLst>
            <pc:docMk/>
            <pc:sldMk cId="3158464236" sldId="323"/>
            <ac:spMk id="5" creationId="{02C758A9-6686-7774-46AA-6FD8D01E7438}"/>
          </ac:spMkLst>
        </pc:spChg>
        <pc:spChg chg="mod">
          <ac:chgData name="Kupperman, Natalie (nak5dy)" userId="75bfd726-09a3-4595-b2b8-e380efce1130" providerId="ADAL" clId="{239951F0-6F76-0E41-B8F2-D6627A5BC156}" dt="2022-07-20T13:56:36.274" v="3613" actId="1076"/>
          <ac:spMkLst>
            <pc:docMk/>
            <pc:sldMk cId="3158464236" sldId="323"/>
            <ac:spMk id="7" creationId="{0FE93833-9686-F805-5AA7-28EC4B4AC7FE}"/>
          </ac:spMkLst>
        </pc:spChg>
        <pc:picChg chg="del">
          <ac:chgData name="Kupperman, Natalie (nak5dy)" userId="75bfd726-09a3-4595-b2b8-e380efce1130" providerId="ADAL" clId="{239951F0-6F76-0E41-B8F2-D6627A5BC156}" dt="2022-07-20T13:53:53.728" v="3576" actId="478"/>
          <ac:picMkLst>
            <pc:docMk/>
            <pc:sldMk cId="3158464236" sldId="323"/>
            <ac:picMk id="4098" creationId="{5C63BCEA-19CD-0FC2-7AFC-8928B759AC75}"/>
          </ac:picMkLst>
        </pc:picChg>
        <pc:picChg chg="add mod">
          <ac:chgData name="Kupperman, Natalie (nak5dy)" userId="75bfd726-09a3-4595-b2b8-e380efce1130" providerId="ADAL" clId="{239951F0-6F76-0E41-B8F2-D6627A5BC156}" dt="2022-07-20T13:54:26.967" v="3581" actId="1076"/>
          <ac:picMkLst>
            <pc:docMk/>
            <pc:sldMk cId="3158464236" sldId="323"/>
            <ac:picMk id="6146" creationId="{87291F8C-5D43-AEBC-87FD-E74A478347BA}"/>
          </ac:picMkLst>
        </pc:picChg>
      </pc:sldChg>
      <pc:sldChg chg="addSp delSp modSp add mod">
        <pc:chgData name="Kupperman, Natalie (nak5dy)" userId="75bfd726-09a3-4595-b2b8-e380efce1130" providerId="ADAL" clId="{239951F0-6F76-0E41-B8F2-D6627A5BC156}" dt="2022-07-20T13:59:28.396" v="3689" actId="20577"/>
        <pc:sldMkLst>
          <pc:docMk/>
          <pc:sldMk cId="3042183489" sldId="324"/>
        </pc:sldMkLst>
        <pc:spChg chg="mod">
          <ac:chgData name="Kupperman, Natalie (nak5dy)" userId="75bfd726-09a3-4595-b2b8-e380efce1130" providerId="ADAL" clId="{239951F0-6F76-0E41-B8F2-D6627A5BC156}" dt="2022-07-20T13:57:02.400" v="3632" actId="20577"/>
          <ac:spMkLst>
            <pc:docMk/>
            <pc:sldMk cId="3042183489" sldId="324"/>
            <ac:spMk id="5" creationId="{02C758A9-6686-7774-46AA-6FD8D01E7438}"/>
          </ac:spMkLst>
        </pc:spChg>
        <pc:spChg chg="mod">
          <ac:chgData name="Kupperman, Natalie (nak5dy)" userId="75bfd726-09a3-4595-b2b8-e380efce1130" providerId="ADAL" clId="{239951F0-6F76-0E41-B8F2-D6627A5BC156}" dt="2022-07-20T13:59:28.396" v="3689" actId="20577"/>
          <ac:spMkLst>
            <pc:docMk/>
            <pc:sldMk cId="3042183489" sldId="324"/>
            <ac:spMk id="7" creationId="{0FE93833-9686-F805-5AA7-28EC4B4AC7FE}"/>
          </ac:spMkLst>
        </pc:spChg>
        <pc:picChg chg="del">
          <ac:chgData name="Kupperman, Natalie (nak5dy)" userId="75bfd726-09a3-4595-b2b8-e380efce1130" providerId="ADAL" clId="{239951F0-6F76-0E41-B8F2-D6627A5BC156}" dt="2022-07-20T13:57:37.063" v="3638" actId="478"/>
          <ac:picMkLst>
            <pc:docMk/>
            <pc:sldMk cId="3042183489" sldId="324"/>
            <ac:picMk id="6146" creationId="{87291F8C-5D43-AEBC-87FD-E74A478347BA}"/>
          </ac:picMkLst>
        </pc:picChg>
        <pc:picChg chg="add mod">
          <ac:chgData name="Kupperman, Natalie (nak5dy)" userId="75bfd726-09a3-4595-b2b8-e380efce1130" providerId="ADAL" clId="{239951F0-6F76-0E41-B8F2-D6627A5BC156}" dt="2022-07-20T13:58:01.528" v="3644" actId="1076"/>
          <ac:picMkLst>
            <pc:docMk/>
            <pc:sldMk cId="3042183489" sldId="324"/>
            <ac:picMk id="8194" creationId="{318D3515-F8F9-6454-7F66-07D0E5F56E78}"/>
          </ac:picMkLst>
        </pc:picChg>
      </pc:sldChg>
      <pc:sldChg chg="addSp delSp modSp add mod">
        <pc:chgData name="Kupperman, Natalie (nak5dy)" userId="75bfd726-09a3-4595-b2b8-e380efce1130" providerId="ADAL" clId="{239951F0-6F76-0E41-B8F2-D6627A5BC156}" dt="2022-07-20T14:15:20.893" v="3770" actId="20577"/>
        <pc:sldMkLst>
          <pc:docMk/>
          <pc:sldMk cId="947779267" sldId="325"/>
        </pc:sldMkLst>
        <pc:spChg chg="mod">
          <ac:chgData name="Kupperman, Natalie (nak5dy)" userId="75bfd726-09a3-4595-b2b8-e380efce1130" providerId="ADAL" clId="{239951F0-6F76-0E41-B8F2-D6627A5BC156}" dt="2022-07-20T14:02:38.779" v="3738" actId="20577"/>
          <ac:spMkLst>
            <pc:docMk/>
            <pc:sldMk cId="947779267" sldId="325"/>
            <ac:spMk id="5" creationId="{02C758A9-6686-7774-46AA-6FD8D01E7438}"/>
          </ac:spMkLst>
        </pc:spChg>
        <pc:spChg chg="mod">
          <ac:chgData name="Kupperman, Natalie (nak5dy)" userId="75bfd726-09a3-4595-b2b8-e380efce1130" providerId="ADAL" clId="{239951F0-6F76-0E41-B8F2-D6627A5BC156}" dt="2022-07-20T14:15:20.893" v="3770" actId="20577"/>
          <ac:spMkLst>
            <pc:docMk/>
            <pc:sldMk cId="947779267" sldId="325"/>
            <ac:spMk id="7" creationId="{0FE93833-9686-F805-5AA7-28EC4B4AC7FE}"/>
          </ac:spMkLst>
        </pc:spChg>
        <pc:picChg chg="del">
          <ac:chgData name="Kupperman, Natalie (nak5dy)" userId="75bfd726-09a3-4595-b2b8-e380efce1130" providerId="ADAL" clId="{239951F0-6F76-0E41-B8F2-D6627A5BC156}" dt="2022-07-20T14:03:17.839" v="3739" actId="478"/>
          <ac:picMkLst>
            <pc:docMk/>
            <pc:sldMk cId="947779267" sldId="325"/>
            <ac:picMk id="8194" creationId="{318D3515-F8F9-6454-7F66-07D0E5F56E78}"/>
          </ac:picMkLst>
        </pc:picChg>
        <pc:picChg chg="add mod">
          <ac:chgData name="Kupperman, Natalie (nak5dy)" userId="75bfd726-09a3-4595-b2b8-e380efce1130" providerId="ADAL" clId="{239951F0-6F76-0E41-B8F2-D6627A5BC156}" dt="2022-07-20T14:03:28.915" v="3742" actId="1076"/>
          <ac:picMkLst>
            <pc:docMk/>
            <pc:sldMk cId="947779267" sldId="325"/>
            <ac:picMk id="10242" creationId="{1E2F5563-79AC-49B3-5974-9821B9FFEBFE}"/>
          </ac:picMkLst>
        </pc:picChg>
      </pc:sldChg>
      <pc:sldChg chg="addSp delSp modSp add mod ord">
        <pc:chgData name="Kupperman, Natalie (nak5dy)" userId="75bfd726-09a3-4595-b2b8-e380efce1130" providerId="ADAL" clId="{239951F0-6F76-0E41-B8F2-D6627A5BC156}" dt="2022-07-20T14:19:27.767" v="3836" actId="20578"/>
        <pc:sldMkLst>
          <pc:docMk/>
          <pc:sldMk cId="4145530774" sldId="326"/>
        </pc:sldMkLst>
        <pc:spChg chg="mod">
          <ac:chgData name="Kupperman, Natalie (nak5dy)" userId="75bfd726-09a3-4595-b2b8-e380efce1130" providerId="ADAL" clId="{239951F0-6F76-0E41-B8F2-D6627A5BC156}" dt="2022-07-20T14:17:34.404" v="3809" actId="20577"/>
          <ac:spMkLst>
            <pc:docMk/>
            <pc:sldMk cId="4145530774" sldId="326"/>
            <ac:spMk id="5" creationId="{02C758A9-6686-7774-46AA-6FD8D01E7438}"/>
          </ac:spMkLst>
        </pc:spChg>
        <pc:spChg chg="mod">
          <ac:chgData name="Kupperman, Natalie (nak5dy)" userId="75bfd726-09a3-4595-b2b8-e380efce1130" providerId="ADAL" clId="{239951F0-6F76-0E41-B8F2-D6627A5BC156}" dt="2022-07-20T14:18:55.070" v="3831" actId="1076"/>
          <ac:spMkLst>
            <pc:docMk/>
            <pc:sldMk cId="4145530774" sldId="326"/>
            <ac:spMk id="7" creationId="{0FE93833-9686-F805-5AA7-28EC4B4AC7FE}"/>
          </ac:spMkLst>
        </pc:spChg>
        <pc:picChg chg="del">
          <ac:chgData name="Kupperman, Natalie (nak5dy)" userId="75bfd726-09a3-4595-b2b8-e380efce1130" providerId="ADAL" clId="{239951F0-6F76-0E41-B8F2-D6627A5BC156}" dt="2022-07-20T14:17:40.979" v="3810" actId="478"/>
          <ac:picMkLst>
            <pc:docMk/>
            <pc:sldMk cId="4145530774" sldId="326"/>
            <ac:picMk id="10242" creationId="{1E2F5563-79AC-49B3-5974-9821B9FFEBFE}"/>
          </ac:picMkLst>
        </pc:picChg>
        <pc:picChg chg="add mod">
          <ac:chgData name="Kupperman, Natalie (nak5dy)" userId="75bfd726-09a3-4595-b2b8-e380efce1130" providerId="ADAL" clId="{239951F0-6F76-0E41-B8F2-D6627A5BC156}" dt="2022-07-20T14:17:56.288" v="3815" actId="1076"/>
          <ac:picMkLst>
            <pc:docMk/>
            <pc:sldMk cId="4145530774" sldId="326"/>
            <ac:picMk id="12290" creationId="{5FE415EC-43A0-D86F-F266-6E68ABC4D6BC}"/>
          </ac:picMkLst>
        </pc:picChg>
      </pc:sldChg>
      <pc:sldChg chg="addSp delSp modSp add mod ord modAnim">
        <pc:chgData name="Kupperman, Natalie (nak5dy)" userId="75bfd726-09a3-4595-b2b8-e380efce1130" providerId="ADAL" clId="{239951F0-6F76-0E41-B8F2-D6627A5BC156}" dt="2022-07-20T14:40:14.771" v="4558" actId="20577"/>
        <pc:sldMkLst>
          <pc:docMk/>
          <pc:sldMk cId="660462251" sldId="327"/>
        </pc:sldMkLst>
        <pc:spChg chg="mod">
          <ac:chgData name="Kupperman, Natalie (nak5dy)" userId="75bfd726-09a3-4595-b2b8-e380efce1130" providerId="ADAL" clId="{239951F0-6F76-0E41-B8F2-D6627A5BC156}" dt="2022-07-20T14:19:57.578" v="3865" actId="20577"/>
          <ac:spMkLst>
            <pc:docMk/>
            <pc:sldMk cId="660462251" sldId="327"/>
            <ac:spMk id="5" creationId="{02C758A9-6686-7774-46AA-6FD8D01E7438}"/>
          </ac:spMkLst>
        </pc:spChg>
        <pc:spChg chg="mod">
          <ac:chgData name="Kupperman, Natalie (nak5dy)" userId="75bfd726-09a3-4595-b2b8-e380efce1130" providerId="ADAL" clId="{239951F0-6F76-0E41-B8F2-D6627A5BC156}" dt="2022-07-20T14:40:14.771" v="4558" actId="20577"/>
          <ac:spMkLst>
            <pc:docMk/>
            <pc:sldMk cId="660462251" sldId="327"/>
            <ac:spMk id="7" creationId="{0FE93833-9686-F805-5AA7-28EC4B4AC7FE}"/>
          </ac:spMkLst>
        </pc:spChg>
        <pc:spChg chg="del">
          <ac:chgData name="Kupperman, Natalie (nak5dy)" userId="75bfd726-09a3-4595-b2b8-e380efce1130" providerId="ADAL" clId="{239951F0-6F76-0E41-B8F2-D6627A5BC156}" dt="2022-07-20T14:20:40.364" v="3877" actId="478"/>
          <ac:spMkLst>
            <pc:docMk/>
            <pc:sldMk cId="660462251" sldId="327"/>
            <ac:spMk id="10" creationId="{0E86BD95-79F0-9B77-4498-CF20C394010A}"/>
          </ac:spMkLst>
        </pc:spChg>
        <pc:picChg chg="add mod">
          <ac:chgData name="Kupperman, Natalie (nak5dy)" userId="75bfd726-09a3-4595-b2b8-e380efce1130" providerId="ADAL" clId="{239951F0-6F76-0E41-B8F2-D6627A5BC156}" dt="2022-07-20T14:23:09.961" v="4032" actId="1076"/>
          <ac:picMkLst>
            <pc:docMk/>
            <pc:sldMk cId="660462251" sldId="327"/>
            <ac:picMk id="2" creationId="{BF34FBD9-61C0-E5C0-161E-1C17BE144380}"/>
          </ac:picMkLst>
        </pc:picChg>
        <pc:picChg chg="add mod">
          <ac:chgData name="Kupperman, Natalie (nak5dy)" userId="75bfd726-09a3-4595-b2b8-e380efce1130" providerId="ADAL" clId="{239951F0-6F76-0E41-B8F2-D6627A5BC156}" dt="2022-07-20T14:23:19.682" v="4034" actId="1076"/>
          <ac:picMkLst>
            <pc:docMk/>
            <pc:sldMk cId="660462251" sldId="327"/>
            <ac:picMk id="3" creationId="{A95800CC-FA3B-176C-2B3D-9341CBB70E12}"/>
          </ac:picMkLst>
        </pc:picChg>
        <pc:picChg chg="del">
          <ac:chgData name="Kupperman, Natalie (nak5dy)" userId="75bfd726-09a3-4595-b2b8-e380efce1130" providerId="ADAL" clId="{239951F0-6F76-0E41-B8F2-D6627A5BC156}" dt="2022-07-20T14:20:37.420" v="3875" actId="478"/>
          <ac:picMkLst>
            <pc:docMk/>
            <pc:sldMk cId="660462251" sldId="327"/>
            <ac:picMk id="4" creationId="{79B95EC9-EEB6-F102-7007-619382539792}"/>
          </ac:picMkLst>
        </pc:picChg>
        <pc:picChg chg="del">
          <ac:chgData name="Kupperman, Natalie (nak5dy)" userId="75bfd726-09a3-4595-b2b8-e380efce1130" providerId="ADAL" clId="{239951F0-6F76-0E41-B8F2-D6627A5BC156}" dt="2022-07-20T14:20:38.089" v="3876" actId="478"/>
          <ac:picMkLst>
            <pc:docMk/>
            <pc:sldMk cId="660462251" sldId="327"/>
            <ac:picMk id="9" creationId="{18515652-3DEB-772C-8A7E-5C2574BAA1CE}"/>
          </ac:picMkLst>
        </pc:picChg>
      </pc:sldChg>
      <pc:sldChg chg="addSp delSp modSp add mod ord">
        <pc:chgData name="Kupperman, Natalie (nak5dy)" userId="75bfd726-09a3-4595-b2b8-e380efce1130" providerId="ADAL" clId="{239951F0-6F76-0E41-B8F2-D6627A5BC156}" dt="2022-07-20T14:29:02.392" v="4240" actId="20577"/>
        <pc:sldMkLst>
          <pc:docMk/>
          <pc:sldMk cId="1806617958" sldId="328"/>
        </pc:sldMkLst>
        <pc:spChg chg="mod">
          <ac:chgData name="Kupperman, Natalie (nak5dy)" userId="75bfd726-09a3-4595-b2b8-e380efce1130" providerId="ADAL" clId="{239951F0-6F76-0E41-B8F2-D6627A5BC156}" dt="2022-07-20T14:25:26.007" v="4058" actId="20577"/>
          <ac:spMkLst>
            <pc:docMk/>
            <pc:sldMk cId="1806617958" sldId="328"/>
            <ac:spMk id="5" creationId="{02C758A9-6686-7774-46AA-6FD8D01E7438}"/>
          </ac:spMkLst>
        </pc:spChg>
        <pc:spChg chg="mod">
          <ac:chgData name="Kupperman, Natalie (nak5dy)" userId="75bfd726-09a3-4595-b2b8-e380efce1130" providerId="ADAL" clId="{239951F0-6F76-0E41-B8F2-D6627A5BC156}" dt="2022-07-20T14:29:02.392" v="4240" actId="20577"/>
          <ac:spMkLst>
            <pc:docMk/>
            <pc:sldMk cId="1806617958" sldId="328"/>
            <ac:spMk id="7" creationId="{0FE93833-9686-F805-5AA7-28EC4B4AC7FE}"/>
          </ac:spMkLst>
        </pc:spChg>
        <pc:picChg chg="del">
          <ac:chgData name="Kupperman, Natalie (nak5dy)" userId="75bfd726-09a3-4595-b2b8-e380efce1130" providerId="ADAL" clId="{239951F0-6F76-0E41-B8F2-D6627A5BC156}" dt="2022-07-20T14:25:29.553" v="4059" actId="478"/>
          <ac:picMkLst>
            <pc:docMk/>
            <pc:sldMk cId="1806617958" sldId="328"/>
            <ac:picMk id="12290" creationId="{5FE415EC-43A0-D86F-F266-6E68ABC4D6BC}"/>
          </ac:picMkLst>
        </pc:picChg>
        <pc:picChg chg="add mod">
          <ac:chgData name="Kupperman, Natalie (nak5dy)" userId="75bfd726-09a3-4595-b2b8-e380efce1130" providerId="ADAL" clId="{239951F0-6F76-0E41-B8F2-D6627A5BC156}" dt="2022-07-20T14:25:40.432" v="4062" actId="1076"/>
          <ac:picMkLst>
            <pc:docMk/>
            <pc:sldMk cId="1806617958" sldId="328"/>
            <ac:picMk id="14338" creationId="{3CDCE119-FAE6-5561-6443-62414B81B52B}"/>
          </ac:picMkLst>
        </pc:picChg>
      </pc:sldChg>
      <pc:sldChg chg="addSp delSp modSp add mod">
        <pc:chgData name="Kupperman, Natalie (nak5dy)" userId="75bfd726-09a3-4595-b2b8-e380efce1130" providerId="ADAL" clId="{239951F0-6F76-0E41-B8F2-D6627A5BC156}" dt="2022-07-20T14:32:59.440" v="4408" actId="1076"/>
        <pc:sldMkLst>
          <pc:docMk/>
          <pc:sldMk cId="1112521121" sldId="329"/>
        </pc:sldMkLst>
        <pc:spChg chg="mod">
          <ac:chgData name="Kupperman, Natalie (nak5dy)" userId="75bfd726-09a3-4595-b2b8-e380efce1130" providerId="ADAL" clId="{239951F0-6F76-0E41-B8F2-D6627A5BC156}" dt="2022-07-20T14:29:37.231" v="4254" actId="20577"/>
          <ac:spMkLst>
            <pc:docMk/>
            <pc:sldMk cId="1112521121" sldId="329"/>
            <ac:spMk id="5" creationId="{02C758A9-6686-7774-46AA-6FD8D01E7438}"/>
          </ac:spMkLst>
        </pc:spChg>
        <pc:spChg chg="mod">
          <ac:chgData name="Kupperman, Natalie (nak5dy)" userId="75bfd726-09a3-4595-b2b8-e380efce1130" providerId="ADAL" clId="{239951F0-6F76-0E41-B8F2-D6627A5BC156}" dt="2022-07-20T14:32:20.203" v="4407" actId="20577"/>
          <ac:spMkLst>
            <pc:docMk/>
            <pc:sldMk cId="1112521121" sldId="329"/>
            <ac:spMk id="7" creationId="{0FE93833-9686-F805-5AA7-28EC4B4AC7FE}"/>
          </ac:spMkLst>
        </pc:spChg>
        <pc:picChg chg="del">
          <ac:chgData name="Kupperman, Natalie (nak5dy)" userId="75bfd726-09a3-4595-b2b8-e380efce1130" providerId="ADAL" clId="{239951F0-6F76-0E41-B8F2-D6627A5BC156}" dt="2022-07-20T14:29:44.877" v="4255" actId="478"/>
          <ac:picMkLst>
            <pc:docMk/>
            <pc:sldMk cId="1112521121" sldId="329"/>
            <ac:picMk id="14338" creationId="{3CDCE119-FAE6-5561-6443-62414B81B52B}"/>
          </ac:picMkLst>
        </pc:picChg>
        <pc:picChg chg="add mod">
          <ac:chgData name="Kupperman, Natalie (nak5dy)" userId="75bfd726-09a3-4595-b2b8-e380efce1130" providerId="ADAL" clId="{239951F0-6F76-0E41-B8F2-D6627A5BC156}" dt="2022-07-20T14:32:59.440" v="4408" actId="1076"/>
          <ac:picMkLst>
            <pc:docMk/>
            <pc:sldMk cId="1112521121" sldId="329"/>
            <ac:picMk id="16386" creationId="{23603826-023A-E8D8-1D53-118BCF901EEA}"/>
          </ac:picMkLst>
        </pc:picChg>
      </pc:sldChg>
      <pc:sldChg chg="add">
        <pc:chgData name="Kupperman, Natalie (nak5dy)" userId="75bfd726-09a3-4595-b2b8-e380efce1130" providerId="ADAL" clId="{239951F0-6F76-0E41-B8F2-D6627A5BC156}" dt="2022-07-20T14:33:11.129" v="4409" actId="2890"/>
        <pc:sldMkLst>
          <pc:docMk/>
          <pc:sldMk cId="300386025" sldId="330"/>
        </pc:sldMkLst>
      </pc:sldChg>
      <pc:sldChg chg="addSp delSp modSp add mod">
        <pc:chgData name="Kupperman, Natalie (nak5dy)" userId="75bfd726-09a3-4595-b2b8-e380efce1130" providerId="ADAL" clId="{239951F0-6F76-0E41-B8F2-D6627A5BC156}" dt="2022-07-20T14:37:59.986" v="4486" actId="20577"/>
        <pc:sldMkLst>
          <pc:docMk/>
          <pc:sldMk cId="3225536276" sldId="331"/>
        </pc:sldMkLst>
        <pc:spChg chg="mod">
          <ac:chgData name="Kupperman, Natalie (nak5dy)" userId="75bfd726-09a3-4595-b2b8-e380efce1130" providerId="ADAL" clId="{239951F0-6F76-0E41-B8F2-D6627A5BC156}" dt="2022-07-20T14:33:56.923" v="4435" actId="20577"/>
          <ac:spMkLst>
            <pc:docMk/>
            <pc:sldMk cId="3225536276" sldId="331"/>
            <ac:spMk id="5" creationId="{02C758A9-6686-7774-46AA-6FD8D01E7438}"/>
          </ac:spMkLst>
        </pc:spChg>
        <pc:spChg chg="mod">
          <ac:chgData name="Kupperman, Natalie (nak5dy)" userId="75bfd726-09a3-4595-b2b8-e380efce1130" providerId="ADAL" clId="{239951F0-6F76-0E41-B8F2-D6627A5BC156}" dt="2022-07-20T14:37:59.986" v="4486" actId="20577"/>
          <ac:spMkLst>
            <pc:docMk/>
            <pc:sldMk cId="3225536276" sldId="331"/>
            <ac:spMk id="7" creationId="{0FE93833-9686-F805-5AA7-28EC4B4AC7FE}"/>
          </ac:spMkLst>
        </pc:spChg>
        <pc:picChg chg="del">
          <ac:chgData name="Kupperman, Natalie (nak5dy)" userId="75bfd726-09a3-4595-b2b8-e380efce1130" providerId="ADAL" clId="{239951F0-6F76-0E41-B8F2-D6627A5BC156}" dt="2022-07-20T14:33:59.258" v="4436" actId="478"/>
          <ac:picMkLst>
            <pc:docMk/>
            <pc:sldMk cId="3225536276" sldId="331"/>
            <ac:picMk id="16386" creationId="{23603826-023A-E8D8-1D53-118BCF901EEA}"/>
          </ac:picMkLst>
        </pc:picChg>
        <pc:picChg chg="add mod">
          <ac:chgData name="Kupperman, Natalie (nak5dy)" userId="75bfd726-09a3-4595-b2b8-e380efce1130" providerId="ADAL" clId="{239951F0-6F76-0E41-B8F2-D6627A5BC156}" dt="2022-07-20T14:34:11.262" v="4439" actId="1076"/>
          <ac:picMkLst>
            <pc:docMk/>
            <pc:sldMk cId="3225536276" sldId="331"/>
            <ac:picMk id="18434" creationId="{8947EED5-AEE1-9240-2312-D8C3B0FFDAA6}"/>
          </ac:picMkLst>
        </pc:picChg>
      </pc:sldChg>
      <pc:sldChg chg="addSp delSp modSp add mod ord">
        <pc:chgData name="Kupperman, Natalie (nak5dy)" userId="75bfd726-09a3-4595-b2b8-e380efce1130" providerId="ADAL" clId="{239951F0-6F76-0E41-B8F2-D6627A5BC156}" dt="2022-07-20T14:42:35.231" v="4566" actId="1076"/>
        <pc:sldMkLst>
          <pc:docMk/>
          <pc:sldMk cId="889209195" sldId="332"/>
        </pc:sldMkLst>
        <pc:spChg chg="mod">
          <ac:chgData name="Kupperman, Natalie (nak5dy)" userId="75bfd726-09a3-4595-b2b8-e380efce1130" providerId="ADAL" clId="{239951F0-6F76-0E41-B8F2-D6627A5BC156}" dt="2022-07-20T14:38:25.778" v="4513" actId="20577"/>
          <ac:spMkLst>
            <pc:docMk/>
            <pc:sldMk cId="889209195" sldId="332"/>
            <ac:spMk id="5" creationId="{02C758A9-6686-7774-46AA-6FD8D01E7438}"/>
          </ac:spMkLst>
        </pc:spChg>
        <pc:spChg chg="mod">
          <ac:chgData name="Kupperman, Natalie (nak5dy)" userId="75bfd726-09a3-4595-b2b8-e380efce1130" providerId="ADAL" clId="{239951F0-6F76-0E41-B8F2-D6627A5BC156}" dt="2022-07-20T14:42:35.231" v="4566" actId="1076"/>
          <ac:spMkLst>
            <pc:docMk/>
            <pc:sldMk cId="889209195" sldId="332"/>
            <ac:spMk id="7" creationId="{0FE93833-9686-F805-5AA7-28EC4B4AC7FE}"/>
          </ac:spMkLst>
        </pc:spChg>
        <pc:picChg chg="del">
          <ac:chgData name="Kupperman, Natalie (nak5dy)" userId="75bfd726-09a3-4595-b2b8-e380efce1130" providerId="ADAL" clId="{239951F0-6F76-0E41-B8F2-D6627A5BC156}" dt="2022-07-20T14:38:27.634" v="4514" actId="478"/>
          <ac:picMkLst>
            <pc:docMk/>
            <pc:sldMk cId="889209195" sldId="332"/>
            <ac:picMk id="2" creationId="{BF34FBD9-61C0-E5C0-161E-1C17BE144380}"/>
          </ac:picMkLst>
        </pc:picChg>
        <pc:picChg chg="del">
          <ac:chgData name="Kupperman, Natalie (nak5dy)" userId="75bfd726-09a3-4595-b2b8-e380efce1130" providerId="ADAL" clId="{239951F0-6F76-0E41-B8F2-D6627A5BC156}" dt="2022-07-20T14:38:28.279" v="4515" actId="478"/>
          <ac:picMkLst>
            <pc:docMk/>
            <pc:sldMk cId="889209195" sldId="332"/>
            <ac:picMk id="3" creationId="{A95800CC-FA3B-176C-2B3D-9341CBB70E12}"/>
          </ac:picMkLst>
        </pc:picChg>
        <pc:picChg chg="add mod">
          <ac:chgData name="Kupperman, Natalie (nak5dy)" userId="75bfd726-09a3-4595-b2b8-e380efce1130" providerId="ADAL" clId="{239951F0-6F76-0E41-B8F2-D6627A5BC156}" dt="2022-07-20T14:40:02.370" v="4556" actId="1076"/>
          <ac:picMkLst>
            <pc:docMk/>
            <pc:sldMk cId="889209195" sldId="332"/>
            <ac:picMk id="8" creationId="{22BE8365-D4F3-74CE-809A-EAA6ABAACE35}"/>
          </ac:picMkLst>
        </pc:picChg>
        <pc:picChg chg="add mod">
          <ac:chgData name="Kupperman, Natalie (nak5dy)" userId="75bfd726-09a3-4595-b2b8-e380efce1130" providerId="ADAL" clId="{239951F0-6F76-0E41-B8F2-D6627A5BC156}" dt="2022-07-20T14:40:00.902" v="4555" actId="1076"/>
          <ac:picMkLst>
            <pc:docMk/>
            <pc:sldMk cId="889209195" sldId="332"/>
            <ac:picMk id="10" creationId="{BEC14514-BA5C-D647-9BAE-76CD026404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5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1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45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203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35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2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12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9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2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218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533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8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573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43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73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5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12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9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23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61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52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www.politico.com/interactives/2017/top-college-rankings-list-2017-us-news-investigation/"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rationalwiki.org/wiki/Gambler's_fallacy?_ga=2.239820419.1016940709.1658256080-826225427.1658256080&amp;_gac=1.120662778.1658256080.CjwKCAjwrNmWBhA4EiwAHbjEQFDItmPm_uiKdTH1lKa-GpdoKw53rGBOYInH7oMHzs7xs0CWwqqAMBoCjJEQAvD_BwE"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s://medium.com/@penguinpress/an-excerpt-from-how-not-to-be-wrong-by-jordan-ellenberg-664e708cfc3d" TargetMode="External"/><Relationship Id="rId5" Type="http://schemas.openxmlformats.org/officeDocument/2006/relationships/hyperlink" Target="https://www.nature.com/articles/506150a"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15000" y="1951711"/>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00" dirty="0">
                <a:solidFill>
                  <a:srgbClr val="1A2835"/>
                </a:solidFill>
              </a:rPr>
              <a:t>DS 2003: Communicating with Data</a:t>
            </a:r>
            <a:endParaRPr sz="4000" dirty="0">
              <a:solidFill>
                <a:srgbClr val="1A2835"/>
              </a:solidFill>
            </a:endParaRP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dirty="0">
                <a:solidFill>
                  <a:srgbClr val="1A2835"/>
                </a:solidFill>
              </a:rPr>
              <a:t>Fall 2022</a:t>
            </a:r>
            <a:endParaRPr sz="1600" dirty="0">
              <a:solidFill>
                <a:srgbClr val="1A2835"/>
              </a:solidFill>
            </a:endParaRPr>
          </a:p>
        </p:txBody>
      </p:sp>
      <p:sp>
        <p:nvSpPr>
          <p:cNvPr id="57" name="Google Shape;57;p14"/>
          <p:cNvSpPr/>
          <p:nvPr/>
        </p:nvSpPr>
        <p:spPr>
          <a:xfrm rot="10800000" flipH="1">
            <a:off x="615000" y="2815834"/>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
        <p:nvSpPr>
          <p:cNvPr id="7" name="Google Shape;54;p14">
            <a:extLst>
              <a:ext uri="{FF2B5EF4-FFF2-40B4-BE49-F238E27FC236}">
                <a16:creationId xmlns:a16="http://schemas.microsoft.com/office/drawing/2014/main" id="{5E69E80F-1171-38FF-484A-DE495E0B3840}"/>
              </a:ext>
            </a:extLst>
          </p:cNvPr>
          <p:cNvSpPr txBox="1">
            <a:spLocks/>
          </p:cNvSpPr>
          <p:nvPr/>
        </p:nvSpPr>
        <p:spPr>
          <a:xfrm>
            <a:off x="615000" y="2809820"/>
            <a:ext cx="7773300" cy="83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400" dirty="0">
                <a:solidFill>
                  <a:srgbClr val="1A2835"/>
                </a:solidFill>
                <a:latin typeface="Times New Roman" panose="02020603050405020304" pitchFamily="18" charset="0"/>
                <a:cs typeface="Times New Roman" panose="02020603050405020304" pitchFamily="18" charset="0"/>
              </a:rPr>
              <a:t>Class 5: Research Fallacies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35907" y="306473"/>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53853"/>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failure to acknowledge that the correlation was in fact the result of chance</a:t>
            </a:r>
          </a:p>
          <a:p>
            <a:pPr>
              <a:buSzPct val="70000"/>
            </a:pPr>
            <a:endParaRPr lang="en-US" sz="1200" b="0" dirty="0"/>
          </a:p>
          <a:p>
            <a:pPr marL="285750" indent="-285750">
              <a:buSzPct val="70000"/>
              <a:buFont typeface="Arial" panose="020B0604020202020204" pitchFamily="34" charset="0"/>
              <a:buChar char="•"/>
            </a:pPr>
            <a:r>
              <a:rPr lang="en-US" sz="1200" b="0" dirty="0"/>
              <a:t>Tests for statistical significance only work if you’ve defined your hypothesis upfront</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Historically, this has been a problem with clinical trials where researchers have ‘data-dredged’ their results and switched what they were testing for. It explains why so many results published in scientific journals have subsequently been proven to be wrong</a:t>
            </a:r>
          </a:p>
        </p:txBody>
      </p:sp>
      <p:pic>
        <p:nvPicPr>
          <p:cNvPr id="4098" name="Picture 2" descr="Data Dredging">
            <a:extLst>
              <a:ext uri="{FF2B5EF4-FFF2-40B4-BE49-F238E27FC236}">
                <a16:creationId xmlns:a16="http://schemas.microsoft.com/office/drawing/2014/main" id="{ADA91AFE-D097-17A4-7670-D46C1F0CE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112" y="1622909"/>
            <a:ext cx="3046688" cy="219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33805"/>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197600" y="77950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7870" y="966006"/>
            <a:ext cx="4445356" cy="39925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p-hacking</a:t>
            </a:r>
          </a:p>
          <a:p>
            <a:pPr algn="ctr">
              <a:buSzPct val="70000"/>
            </a:pPr>
            <a:endParaRPr lang="en-US" sz="1200" dirty="0"/>
          </a:p>
          <a:p>
            <a:pPr marL="171450" indent="-171450">
              <a:buSzPct val="70000"/>
              <a:buFont typeface="Arial" panose="020B0604020202020204" pitchFamily="34" charset="0"/>
              <a:buChar char="•"/>
            </a:pPr>
            <a:r>
              <a:rPr lang="en-US" sz="1200" b="0" dirty="0"/>
              <a:t>In traditional statistics, researchers rely heavily on the </a:t>
            </a:r>
            <a:r>
              <a:rPr lang="en-US" sz="1200" b="0" i="1" dirty="0"/>
              <a:t>p value </a:t>
            </a:r>
            <a:r>
              <a:rPr lang="en-US" sz="1200" b="0" dirty="0"/>
              <a:t>which is the probability that that there really is an effect (or no effect). If the </a:t>
            </a:r>
            <a:r>
              <a:rPr lang="en-US" sz="1200" b="0" i="1" dirty="0"/>
              <a:t>p-value </a:t>
            </a:r>
            <a:r>
              <a:rPr lang="en-US" sz="1200" b="0" dirty="0"/>
              <a:t>is sufficiently small, the result is declared significant.</a:t>
            </a:r>
          </a:p>
          <a:p>
            <a:pPr>
              <a:buSzPct val="70000"/>
            </a:pPr>
            <a:endParaRPr lang="en-US" sz="1200" b="0" dirty="0"/>
          </a:p>
          <a:p>
            <a:pPr marL="171450" indent="-171450">
              <a:buSzPct val="70000"/>
              <a:buFont typeface="Arial" panose="020B0604020202020204" pitchFamily="34" charset="0"/>
              <a:buChar char="•"/>
            </a:pPr>
            <a:r>
              <a:rPr lang="en-US" sz="1200" b="0" dirty="0"/>
              <a:t>There is a lot of pressure to produce statistically significant results, therefore p-hacking (intentional or not) has become pervasive.</a:t>
            </a:r>
          </a:p>
          <a:p>
            <a:pPr marL="171450" indent="-171450">
              <a:buSzPct val="70000"/>
              <a:buFont typeface="Arial" panose="020B0604020202020204" pitchFamily="34" charset="0"/>
              <a:buChar char="•"/>
            </a:pPr>
            <a:r>
              <a:rPr lang="en-US" sz="1200" b="0" dirty="0"/>
              <a:t>In medicine, many clinical trial now require pre-registration which allows other scientists to confirm the researcher followed their initial design.</a:t>
            </a:r>
          </a:p>
          <a:p>
            <a:pPr>
              <a:buSzPct val="70000"/>
            </a:pPr>
            <a:r>
              <a:rPr lang="en-US" sz="1200" b="0" dirty="0"/>
              <a:t> </a:t>
            </a:r>
          </a:p>
          <a:p>
            <a:pPr marL="171450" indent="-171450">
              <a:buSzPct val="70000"/>
              <a:buFont typeface="Arial" panose="020B0604020202020204" pitchFamily="34" charset="0"/>
              <a:buChar char="•"/>
            </a:pPr>
            <a:r>
              <a:rPr lang="en-US" sz="1200" b="0" dirty="0"/>
              <a:t>Additionally, the  Open Science movement calls for publishing data and code to allows\ others to check work and reproduce results. </a:t>
            </a:r>
          </a:p>
          <a:p>
            <a:pPr marL="171450" indent="-171450">
              <a:buSzPct val="70000"/>
              <a:buFont typeface="Arial" panose="020B0604020202020204" pitchFamily="34" charset="0"/>
              <a:buChar char="•"/>
            </a:pPr>
            <a:endParaRPr lang="en-US" sz="1200" b="0" dirty="0"/>
          </a:p>
          <a:p>
            <a:pPr>
              <a:buSzPct val="70000"/>
            </a:pPr>
            <a:endParaRPr lang="en-US" sz="1200" b="0" dirty="0"/>
          </a:p>
        </p:txBody>
      </p:sp>
      <p:pic>
        <p:nvPicPr>
          <p:cNvPr id="1026" name="Picture 2" descr="Significant">
            <a:extLst>
              <a:ext uri="{FF2B5EF4-FFF2-40B4-BE49-F238E27FC236}">
                <a16:creationId xmlns:a16="http://schemas.microsoft.com/office/drawing/2014/main" id="{5348F904-BA7A-C228-3341-81FD88BE5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094" y="1110190"/>
            <a:ext cx="1387328" cy="384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9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analyzing data, it’s important to ask yourself what data you don’t have. </a:t>
            </a:r>
          </a:p>
          <a:p>
            <a:pPr>
              <a:buSzPct val="70000"/>
            </a:pPr>
            <a:endParaRPr lang="en-US" sz="1200" b="0" dirty="0"/>
          </a:p>
          <a:p>
            <a:pPr marL="285750" indent="-285750">
              <a:buSzPct val="70000"/>
              <a:buFont typeface="Arial" panose="020B0604020202020204" pitchFamily="34" charset="0"/>
              <a:buChar char="•"/>
            </a:pPr>
            <a:r>
              <a:rPr lang="en-US" sz="1200" b="0" dirty="0"/>
              <a:t>Sometimes, the full picture is obscured because the data you’ve got has survived a selection of some sort.</a:t>
            </a:r>
          </a:p>
        </p:txBody>
      </p:sp>
      <p:pic>
        <p:nvPicPr>
          <p:cNvPr id="6146" name="Picture 2" descr="Survivorship Bias">
            <a:extLst>
              <a:ext uri="{FF2B5EF4-FFF2-40B4-BE49-F238E27FC236}">
                <a16:creationId xmlns:a16="http://schemas.microsoft.com/office/drawing/2014/main" id="{ADC95920-852F-9BA9-B32E-6F127656A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26" y="1576118"/>
            <a:ext cx="3261014" cy="234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0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349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WWII Planes</a:t>
            </a:r>
          </a:p>
          <a:p>
            <a:pPr algn="ctr">
              <a:buSzPct val="70000"/>
            </a:pPr>
            <a:endParaRPr lang="en-US" sz="1200" b="0" dirty="0"/>
          </a:p>
          <a:p>
            <a:pPr>
              <a:buSzPct val="70000"/>
            </a:pPr>
            <a:r>
              <a:rPr lang="en-US" sz="1200" b="0" dirty="0"/>
              <a:t>Why was the fallacy represented by a plane?</a:t>
            </a:r>
          </a:p>
          <a:p>
            <a:pPr>
              <a:buSzPct val="70000"/>
            </a:pPr>
            <a:endParaRPr lang="en-US" sz="1200" b="0" dirty="0"/>
          </a:p>
          <a:p>
            <a:pPr marL="171450" indent="-171450">
              <a:buSzPct val="70000"/>
              <a:buFont typeface="Arial" panose="020B0604020202020204" pitchFamily="34" charset="0"/>
              <a:buChar char="•"/>
            </a:pPr>
            <a:r>
              <a:rPr lang="en-US" sz="1200" b="0" dirty="0"/>
              <a:t>In WWII, a team was asked where the best place was to </a:t>
            </a:r>
            <a:r>
              <a:rPr lang="en-US" sz="1200" b="0"/>
              <a:t>fit armor </a:t>
            </a:r>
            <a:r>
              <a:rPr lang="en-US" sz="1200" b="0" dirty="0"/>
              <a:t>to a plane.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The planes that came back from battle had bullet holes everywhere except the engine and cockpit.</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Initially the team wanted to add more protection to the fuselage because that was the area with the most bullet holes.</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thanks to the mathematician, Wald,  The team decided it was best to fit armor where there were no bullet holes (engine), because planes shot in those places had not returned.</a:t>
            </a:r>
          </a:p>
          <a:p>
            <a:pPr>
              <a:buSzPct val="70000"/>
            </a:pPr>
            <a:endParaRPr lang="en-US" sz="1200" b="0" dirty="0"/>
          </a:p>
        </p:txBody>
      </p:sp>
      <p:pic>
        <p:nvPicPr>
          <p:cNvPr id="3" name="Picture 2" descr="Table&#10;&#10;Description automatically generated">
            <a:extLst>
              <a:ext uri="{FF2B5EF4-FFF2-40B4-BE49-F238E27FC236}">
                <a16:creationId xmlns:a16="http://schemas.microsoft.com/office/drawing/2014/main" id="{2EC14AE7-82F1-A936-A05E-EB505D669699}"/>
              </a:ext>
            </a:extLst>
          </p:cNvPr>
          <p:cNvPicPr>
            <a:picLocks noChangeAspect="1"/>
          </p:cNvPicPr>
          <p:nvPr/>
        </p:nvPicPr>
        <p:blipFill>
          <a:blip r:embed="rId4"/>
          <a:stretch>
            <a:fillRect/>
          </a:stretch>
        </p:blipFill>
        <p:spPr>
          <a:xfrm>
            <a:off x="4329606" y="2039297"/>
            <a:ext cx="4409830" cy="1228453"/>
          </a:xfrm>
          <a:prstGeom prst="rect">
            <a:avLst/>
          </a:prstGeom>
        </p:spPr>
      </p:pic>
    </p:spTree>
    <p:extLst>
      <p:ext uri="{BB962C8B-B14F-4D97-AF65-F5344CB8AC3E}">
        <p14:creationId xmlns:p14="http://schemas.microsoft.com/office/powerpoint/2010/main" val="27576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466941"/>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 incentive produces the opposite result intended</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Also known as the Perverse Incentive</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Why is it called the Cobra Effect?</a:t>
            </a:r>
          </a:p>
        </p:txBody>
      </p:sp>
      <p:pic>
        <p:nvPicPr>
          <p:cNvPr id="2050" name="Picture 2" descr="Cobra effect">
            <a:extLst>
              <a:ext uri="{FF2B5EF4-FFF2-40B4-BE49-F238E27FC236}">
                <a16:creationId xmlns:a16="http://schemas.microsoft.com/office/drawing/2014/main" id="{6E73D966-20B7-D7F4-B19F-CD321DF74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21442"/>
            <a:ext cx="3648144" cy="262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49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676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U.S. News Best Colleges</a:t>
            </a:r>
          </a:p>
          <a:p>
            <a:pPr algn="ctr">
              <a:buSzPct val="70000"/>
            </a:pPr>
            <a:endParaRPr lang="en-US" sz="1200" b="0" dirty="0"/>
          </a:p>
          <a:p>
            <a:pPr marL="171450" indent="-171450">
              <a:buSzPct val="70000"/>
              <a:buFont typeface="Arial" panose="020B0604020202020204" pitchFamily="34" charset="0"/>
              <a:buChar char="•"/>
            </a:pPr>
            <a:r>
              <a:rPr lang="en-US" sz="1200" b="0" dirty="0"/>
              <a:t>In the 1980’s US News started to publish college rankings. These rankings have a lot pull in public opinion and many Higher Ed institutions try to ‘game’ the algorithm to move in the rankings.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this can shift the priority of schools from education, DEI, creating servant-leaders to financial decisions which hurt under-represented communities.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Note: US News rankings were developed to gain readership NOT push for better practices in higher ed. However, higher ed should be immune to algorithms created by journalists. </a:t>
            </a:r>
          </a:p>
          <a:p>
            <a:pPr>
              <a:buSzPct val="70000"/>
            </a:pPr>
            <a:endParaRPr lang="en-US" sz="1200" b="0" dirty="0"/>
          </a:p>
          <a:p>
            <a:pPr>
              <a:buSzPct val="70000"/>
            </a:pPr>
            <a:endParaRPr lang="en-US" sz="1200" b="0" dirty="0"/>
          </a:p>
          <a:p>
            <a:pPr>
              <a:buSzPct val="70000"/>
            </a:pPr>
            <a:endParaRPr lang="en-US" sz="1200" b="0" dirty="0"/>
          </a:p>
        </p:txBody>
      </p:sp>
      <p:pic>
        <p:nvPicPr>
          <p:cNvPr id="4" name="Picture 3" descr="Chart, line chart&#10;&#10;Description automatically generated">
            <a:extLst>
              <a:ext uri="{FF2B5EF4-FFF2-40B4-BE49-F238E27FC236}">
                <a16:creationId xmlns:a16="http://schemas.microsoft.com/office/drawing/2014/main" id="{79B95EC9-EEB6-F102-7007-619382539792}"/>
              </a:ext>
            </a:extLst>
          </p:cNvPr>
          <p:cNvPicPr>
            <a:picLocks noChangeAspect="1"/>
          </p:cNvPicPr>
          <p:nvPr/>
        </p:nvPicPr>
        <p:blipFill>
          <a:blip r:embed="rId4"/>
          <a:stretch>
            <a:fillRect/>
          </a:stretch>
        </p:blipFill>
        <p:spPr>
          <a:xfrm>
            <a:off x="5172673" y="985702"/>
            <a:ext cx="3006276" cy="2067665"/>
          </a:xfrm>
          <a:prstGeom prst="rect">
            <a:avLst/>
          </a:prstGeom>
        </p:spPr>
      </p:pic>
      <p:pic>
        <p:nvPicPr>
          <p:cNvPr id="9" name="Picture 8" descr="Chart, line chart&#10;&#10;Description automatically generated">
            <a:extLst>
              <a:ext uri="{FF2B5EF4-FFF2-40B4-BE49-F238E27FC236}">
                <a16:creationId xmlns:a16="http://schemas.microsoft.com/office/drawing/2014/main" id="{18515652-3DEB-772C-8A7E-5C2574BAA1CE}"/>
              </a:ext>
            </a:extLst>
          </p:cNvPr>
          <p:cNvPicPr>
            <a:picLocks noChangeAspect="1"/>
          </p:cNvPicPr>
          <p:nvPr/>
        </p:nvPicPr>
        <p:blipFill>
          <a:blip r:embed="rId5"/>
          <a:stretch>
            <a:fillRect/>
          </a:stretch>
        </p:blipFill>
        <p:spPr>
          <a:xfrm>
            <a:off x="5297808" y="3053367"/>
            <a:ext cx="2756006" cy="1950107"/>
          </a:xfrm>
          <a:prstGeom prst="rect">
            <a:avLst/>
          </a:prstGeom>
        </p:spPr>
      </p:pic>
      <p:sp>
        <p:nvSpPr>
          <p:cNvPr id="10" name="TextBox 9">
            <a:extLst>
              <a:ext uri="{FF2B5EF4-FFF2-40B4-BE49-F238E27FC236}">
                <a16:creationId xmlns:a16="http://schemas.microsoft.com/office/drawing/2014/main" id="{0E86BD95-79F0-9B77-4498-CF20C394010A}"/>
              </a:ext>
            </a:extLst>
          </p:cNvPr>
          <p:cNvSpPr txBox="1"/>
          <p:nvPr/>
        </p:nvSpPr>
        <p:spPr>
          <a:xfrm>
            <a:off x="3846193" y="4934665"/>
            <a:ext cx="5341237" cy="215444"/>
          </a:xfrm>
          <a:prstGeom prst="rect">
            <a:avLst/>
          </a:prstGeom>
          <a:noFill/>
        </p:spPr>
        <p:txBody>
          <a:bodyPr wrap="square" rtlCol="0">
            <a:spAutoFit/>
          </a:bodyPr>
          <a:lstStyle/>
          <a:p>
            <a:pPr algn="r"/>
            <a:r>
              <a:rPr lang="en-US" sz="800" dirty="0">
                <a:latin typeface="Franklin Gothic Book" panose="020B0503020102020204" pitchFamily="34" charset="0"/>
              </a:rPr>
              <a:t>Graphs from: </a:t>
            </a:r>
            <a:r>
              <a:rPr lang="en-US" sz="800" dirty="0">
                <a:latin typeface="Franklin Gothic Book" panose="020B0503020102020204" pitchFamily="34" charset="0"/>
                <a:hlinkClick r:id="rId6"/>
              </a:rPr>
              <a:t>https://www.politico.com/interactives/2017/top-college-rankings-list-2017-us-news-investigation/</a:t>
            </a:r>
            <a:endParaRPr lang="en-US" sz="800" dirty="0">
              <a:latin typeface="Franklin Gothic Book" panose="020B0503020102020204" pitchFamily="34" charset="0"/>
            </a:endParaRPr>
          </a:p>
        </p:txBody>
      </p:sp>
    </p:spTree>
    <p:extLst>
      <p:ext uri="{BB962C8B-B14F-4D97-AF65-F5344CB8AC3E}">
        <p14:creationId xmlns:p14="http://schemas.microsoft.com/office/powerpoint/2010/main" val="85071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16</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False Causality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278604" y="1042287"/>
            <a:ext cx="4761633" cy="38327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To falsely assume when two events occur together that one must have caused the other</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e.g., correlation is not causation</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This is a commonly known fallacy</a:t>
            </a:r>
          </a:p>
          <a:p>
            <a:pPr marL="285750" indent="-285750">
              <a:buSzPct val="70000"/>
              <a:buFont typeface="Arial" panose="020B0604020202020204" pitchFamily="34" charset="0"/>
              <a:buChar char="•"/>
            </a:pPr>
            <a:endParaRPr lang="en-US" sz="1200" b="0" dirty="0"/>
          </a:p>
          <a:p>
            <a:pPr>
              <a:buSzPct val="70000"/>
            </a:pPr>
            <a:r>
              <a:rPr lang="en-US" sz="1200" b="0" dirty="0"/>
              <a:t>Example:</a:t>
            </a:r>
          </a:p>
          <a:p>
            <a:pPr marL="171450" indent="-171450">
              <a:buSzPct val="70000"/>
              <a:buFont typeface="Arial" panose="020B0604020202020204" pitchFamily="34" charset="0"/>
              <a:buChar char="•"/>
            </a:pPr>
            <a:r>
              <a:rPr lang="en-US" sz="1200" b="0" dirty="0"/>
              <a:t>Global temperatures have steadily risen over the past 150 years and the number of pirates has declined at a comparable rate. No one would reasonably claim that the reduction in pirates caused global warming or that more pirates would reverse it. But it’s not usually this clear-cut. </a:t>
            </a:r>
          </a:p>
          <a:p>
            <a:pPr>
              <a:buSzPct val="70000"/>
            </a:pPr>
            <a:endParaRPr lang="en-US" sz="1200" b="0" dirty="0"/>
          </a:p>
          <a:p>
            <a:pPr marL="171450" indent="-171450">
              <a:buSzPct val="70000"/>
              <a:buFont typeface="Arial" panose="020B0604020202020204" pitchFamily="34" charset="0"/>
              <a:buChar char="•"/>
            </a:pPr>
            <a:r>
              <a:rPr lang="en-US" sz="1200" b="0" dirty="0"/>
              <a:t>Often correlations between two things tempt us to believe that one caused the other. </a:t>
            </a:r>
          </a:p>
          <a:p>
            <a:pPr>
              <a:buSzPct val="70000"/>
            </a:pPr>
            <a:endParaRPr lang="en-US" sz="1200" b="0" dirty="0"/>
          </a:p>
          <a:p>
            <a:pPr marL="171450" indent="-171450">
              <a:buSzPct val="70000"/>
              <a:buFont typeface="Arial" panose="020B0604020202020204" pitchFamily="34" charset="0"/>
              <a:buChar char="•"/>
            </a:pPr>
            <a:r>
              <a:rPr lang="en-US" sz="1200" b="0" dirty="0"/>
              <a:t>However, it’s often a coincidence or there’s a third factor causing both effects that you’re seeing. In our pirates and global warming example, the cause of both is industrialization. </a:t>
            </a:r>
          </a:p>
        </p:txBody>
      </p:sp>
      <p:pic>
        <p:nvPicPr>
          <p:cNvPr id="4098" name="Picture 2" descr="False causality">
            <a:extLst>
              <a:ext uri="{FF2B5EF4-FFF2-40B4-BE49-F238E27FC236}">
                <a16:creationId xmlns:a16="http://schemas.microsoft.com/office/drawing/2014/main" id="{5C63BCEA-19CD-0FC2-7AFC-8928B759A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7" y="1293075"/>
            <a:ext cx="3851510" cy="277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81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17</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Sampling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Drawing conclusions from a set of data that isn’t representative of the population you’re trying to understand.</a:t>
            </a:r>
          </a:p>
          <a:p>
            <a:pPr marL="285750" indent="-285750">
              <a:buSzPct val="70000"/>
              <a:buFont typeface="Arial" panose="020B0604020202020204" pitchFamily="34" charset="0"/>
              <a:buChar char="•"/>
            </a:pPr>
            <a:endParaRPr lang="en-US" sz="1200" b="0" dirty="0"/>
          </a:p>
          <a:p>
            <a:pPr>
              <a:buSzPct val="70000"/>
            </a:pPr>
            <a:r>
              <a:rPr lang="en-US" sz="1200" dirty="0"/>
              <a:t>Famous Example:</a:t>
            </a:r>
          </a:p>
          <a:p>
            <a:pPr marL="285750" indent="-285750">
              <a:buSzPct val="70000"/>
              <a:buFont typeface="Arial" panose="020B0604020202020204" pitchFamily="34" charset="0"/>
              <a:buChar char="•"/>
            </a:pPr>
            <a:r>
              <a:rPr lang="en-US" sz="1200" b="0" dirty="0"/>
              <a:t>One famous example occurred in 1948 when The Chicago Tribune mistakenly predicted, based on a phone survey, that Thomas E. Dewey would become the next US president.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They hadn’t considered that only a certain demographic could afford telephones, excluding entire segments of the population from their survey.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Make sure to consider whether your research participants are truly representative and not subject to some sampling bias.</a:t>
            </a:r>
          </a:p>
        </p:txBody>
      </p:sp>
      <p:pic>
        <p:nvPicPr>
          <p:cNvPr id="6146" name="Picture 2" descr="Sampling bias">
            <a:extLst>
              <a:ext uri="{FF2B5EF4-FFF2-40B4-BE49-F238E27FC236}">
                <a16:creationId xmlns:a16="http://schemas.microsoft.com/office/drawing/2014/main" id="{87291F8C-5D43-AEBC-87FD-E74A47834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71840"/>
            <a:ext cx="3552420" cy="255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64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Gambler’s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mistaken belief that because something has happened more frequently than usual, it’s now less likely to happen in future and vice versa.</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AKA the Monte Carlo Fallacy because of an infamous example that occurred at a roulette table there in 1913. The ball fell in black 26 times in a row and gamblers lost millions betting against black, assuming the streak had to end. However, the chance of black is always the same as red regardless of what’s happened in the past, because the underlying probability is unchanged. A roulette table has no memory. </a:t>
            </a:r>
          </a:p>
          <a:p>
            <a:pPr>
              <a:buSzPct val="70000"/>
            </a:pPr>
            <a:endParaRPr lang="en-US" sz="1200" b="0" dirty="0"/>
          </a:p>
        </p:txBody>
      </p:sp>
      <p:pic>
        <p:nvPicPr>
          <p:cNvPr id="8194" name="Picture 2" descr="Gambler's Fallacy">
            <a:extLst>
              <a:ext uri="{FF2B5EF4-FFF2-40B4-BE49-F238E27FC236}">
                <a16:creationId xmlns:a16="http://schemas.microsoft.com/office/drawing/2014/main" id="{318D3515-F8F9-6454-7F66-07D0E5F5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99" y="1543456"/>
            <a:ext cx="3530779" cy="254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8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Regression to the Mean</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When something happens that’s unusually good or bad, over time it will revert back towards the average</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sprinter that breaks the world record will probably run closer to their average time on the next race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Specifically, it refers to the tendency of a random variable that is highly distinct from the norm to return to "normal" over repeated tests</a:t>
            </a:r>
          </a:p>
        </p:txBody>
      </p:sp>
      <p:pic>
        <p:nvPicPr>
          <p:cNvPr id="10242" name="Picture 2" descr="Regression Toward the Mean">
            <a:extLst>
              <a:ext uri="{FF2B5EF4-FFF2-40B4-BE49-F238E27FC236}">
                <a16:creationId xmlns:a16="http://schemas.microsoft.com/office/drawing/2014/main" id="{1E2F5563-79AC-49B3-5974-9821B9FFE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29" y="1177452"/>
            <a:ext cx="3873050" cy="278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What does data tell us?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8081844"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dirty="0">
                <a:solidFill>
                  <a:srgbClr val="1A2835"/>
                </a:solidFill>
              </a:rPr>
              <a:t>We live in a society obsessed with data</a:t>
            </a:r>
          </a:p>
          <a:p>
            <a:pPr marL="457200" indent="-356870">
              <a:lnSpc>
                <a:spcPct val="150000"/>
              </a:lnSpc>
              <a:buClr>
                <a:srgbClr val="E57200"/>
              </a:buClr>
              <a:buSzPts val="2020"/>
              <a:buFont typeface="Franklin Gothic"/>
              <a:buChar char="●"/>
            </a:pPr>
            <a:r>
              <a:rPr lang="en-US" sz="2020" b="0" dirty="0">
                <a:solidFill>
                  <a:srgbClr val="1A2835"/>
                </a:solidFill>
              </a:rPr>
              <a:t>Data helps us make decisions</a:t>
            </a:r>
          </a:p>
          <a:p>
            <a:pPr marL="100330" lvl="4">
              <a:lnSpc>
                <a:spcPct val="150000"/>
              </a:lnSpc>
              <a:buClr>
                <a:srgbClr val="E57200"/>
              </a:buClr>
              <a:buSzPts val="2020"/>
            </a:pPr>
            <a:r>
              <a:rPr lang="en-US" sz="2020" b="0" dirty="0">
                <a:solidFill>
                  <a:srgbClr val="1A2835"/>
                </a:solidFill>
              </a:rPr>
              <a:t>	- Data-driven decision</a:t>
            </a:r>
          </a:p>
          <a:p>
            <a:pPr marL="100330" lvl="2">
              <a:lnSpc>
                <a:spcPct val="150000"/>
              </a:lnSpc>
              <a:buClr>
                <a:srgbClr val="E57200"/>
              </a:buClr>
              <a:buSzPts val="2020"/>
            </a:pPr>
            <a:r>
              <a:rPr lang="en-US" sz="2020" b="0" dirty="0">
                <a:solidFill>
                  <a:srgbClr val="1A2835"/>
                </a:solidFill>
              </a:rPr>
              <a:t>	- Data-informed decision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746891"/>
            <a:ext cx="3698077" cy="25818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phenomenon in which a trend appears in different groups of data but disappears or reverses when the groups are combined.</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Grouped data tells the opposite story of the ungrouped data. </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This happens because of a confounding factor that is hidden from sight within the data.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2290" name="Picture 2" descr="Simpson's Paradox">
            <a:extLst>
              <a:ext uri="{FF2B5EF4-FFF2-40B4-BE49-F238E27FC236}">
                <a16:creationId xmlns:a16="http://schemas.microsoft.com/office/drawing/2014/main" id="{5FE415EC-43A0-D86F-F266-6E68ABC4D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2" y="1446178"/>
            <a:ext cx="3665888" cy="263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53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7534" y="1007168"/>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UC Berkeley</a:t>
            </a:r>
          </a:p>
          <a:p>
            <a:pPr algn="ctr">
              <a:buSzPct val="70000"/>
            </a:pPr>
            <a:endParaRPr lang="en-US" sz="1200" b="0" dirty="0"/>
          </a:p>
          <a:p>
            <a:pPr marL="171450" indent="-171450">
              <a:buSzPct val="70000"/>
              <a:buFont typeface="Arial" panose="020B0604020202020204" pitchFamily="34" charset="0"/>
              <a:buChar char="•"/>
            </a:pPr>
            <a:r>
              <a:rPr lang="en-US" sz="1200" b="0" dirty="0"/>
              <a:t>In 1973, UC Berkeley was sued for sex-discrimination. </a:t>
            </a:r>
          </a:p>
          <a:p>
            <a:pPr>
              <a:buSzPct val="70000"/>
            </a:pPr>
            <a:endParaRPr lang="en-US" sz="1200" b="0" dirty="0"/>
          </a:p>
          <a:p>
            <a:pPr marL="171450" indent="-171450">
              <a:buSzPct val="70000"/>
              <a:buFont typeface="Arial" panose="020B0604020202020204" pitchFamily="34" charset="0"/>
              <a:buChar char="•"/>
            </a:pPr>
            <a:r>
              <a:rPr lang="en-US" sz="1200" b="0" dirty="0"/>
              <a:t>It turned out of all the female students who applied — only 30% of them were admitted. While out all the male students who applied 45% of them were admitted.</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 finding the main culprits of this discrimination, UC Berkeley found 4 of the 6 departments admitted more women than men</a:t>
            </a:r>
          </a:p>
        </p:txBody>
      </p:sp>
      <p:pic>
        <p:nvPicPr>
          <p:cNvPr id="2" name="Picture 1" descr="Chart, bar chart&#10;&#10;Description automatically generated">
            <a:extLst>
              <a:ext uri="{FF2B5EF4-FFF2-40B4-BE49-F238E27FC236}">
                <a16:creationId xmlns:a16="http://schemas.microsoft.com/office/drawing/2014/main" id="{BF34FBD9-61C0-E5C0-161E-1C17BE144380}"/>
              </a:ext>
            </a:extLst>
          </p:cNvPr>
          <p:cNvPicPr>
            <a:picLocks noChangeAspect="1"/>
          </p:cNvPicPr>
          <p:nvPr/>
        </p:nvPicPr>
        <p:blipFill rotWithShape="1">
          <a:blip r:embed="rId4"/>
          <a:srcRect l="4078"/>
          <a:stretch/>
        </p:blipFill>
        <p:spPr>
          <a:xfrm>
            <a:off x="4562295" y="1031339"/>
            <a:ext cx="4012658" cy="1908607"/>
          </a:xfrm>
          <a:prstGeom prst="rect">
            <a:avLst/>
          </a:prstGeom>
        </p:spPr>
      </p:pic>
      <p:pic>
        <p:nvPicPr>
          <p:cNvPr id="3" name="Picture 2" descr="Calendar&#10;&#10;Description automatically generated">
            <a:extLst>
              <a:ext uri="{FF2B5EF4-FFF2-40B4-BE49-F238E27FC236}">
                <a16:creationId xmlns:a16="http://schemas.microsoft.com/office/drawing/2014/main" id="{A95800CC-FA3B-176C-2B3D-9341CBB70E12}"/>
              </a:ext>
            </a:extLst>
          </p:cNvPr>
          <p:cNvPicPr>
            <a:picLocks noChangeAspect="1"/>
          </p:cNvPicPr>
          <p:nvPr/>
        </p:nvPicPr>
        <p:blipFill rotWithShape="1">
          <a:blip r:embed="rId5"/>
          <a:srcRect l="3709"/>
          <a:stretch/>
        </p:blipFill>
        <p:spPr>
          <a:xfrm>
            <a:off x="4714157" y="2986916"/>
            <a:ext cx="3860796" cy="2022487"/>
          </a:xfrm>
          <a:prstGeom prst="rect">
            <a:avLst/>
          </a:prstGeom>
        </p:spPr>
      </p:pic>
    </p:spTree>
    <p:extLst>
      <p:ext uri="{BB962C8B-B14F-4D97-AF65-F5344CB8AC3E}">
        <p14:creationId xmlns:p14="http://schemas.microsoft.com/office/powerpoint/2010/main" val="66046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McNamara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Relying solely on metrics in complex situations can cause you to lose sight of the bigger picture.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fallacy refers to his approach of taking enemy body count as the measure of success in the Vietnam War. Obsessing over it meant that other relevant insights like the shifting mood of the U.S. public and the feelings of the Vietnamese people were largely ignored.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In data science, we need to be careful about proxies used, whether the outcome or the input</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4338" name="Picture 2" descr="McNamara Fallacy">
            <a:extLst>
              <a:ext uri="{FF2B5EF4-FFF2-40B4-BE49-F238E27FC236}">
                <a16:creationId xmlns:a16="http://schemas.microsoft.com/office/drawing/2014/main" id="{3CDCE119-FAE6-5561-6443-62414B81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00" y="1686128"/>
            <a:ext cx="3129565" cy="225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1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Overfitting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more complex explanation will often describe your data better than a simple one. However, a simpler explanation is usually more representative of the underlying relationship.</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An overfit model may represent your current data, but will usually fail to predict well in the future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6386" name="Picture 2" descr="Overfitting">
            <a:extLst>
              <a:ext uri="{FF2B5EF4-FFF2-40B4-BE49-F238E27FC236}">
                <a16:creationId xmlns:a16="http://schemas.microsoft.com/office/drawing/2014/main" id="{23603826-023A-E8D8-1D53-118BCF901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0" y="1384594"/>
            <a:ext cx="3675951" cy="26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2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Overfitting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more complex explanation will often describe your data better than a simple one. However, a simpler explanation is usually more representative of the underlying relationship.</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An overfit model may represent your current data, but will usually fail to predict well in the future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6386" name="Picture 2" descr="Overfitting">
            <a:extLst>
              <a:ext uri="{FF2B5EF4-FFF2-40B4-BE49-F238E27FC236}">
                <a16:creationId xmlns:a16="http://schemas.microsoft.com/office/drawing/2014/main" id="{23603826-023A-E8D8-1D53-118BCF901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0" y="1384594"/>
            <a:ext cx="3675951" cy="26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It can be misleading to only look at the summary metrics of data sets.</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One way data viz can be helpful!</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8434" name="Picture 2" descr="Danger of Summary Metrics">
            <a:extLst>
              <a:ext uri="{FF2B5EF4-FFF2-40B4-BE49-F238E27FC236}">
                <a16:creationId xmlns:a16="http://schemas.microsoft.com/office/drawing/2014/main" id="{8947EED5-AEE1-9240-2312-D8C3B0FF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6" y="1310794"/>
            <a:ext cx="4109424" cy="29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36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26</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1049" y="874836"/>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Anscombe’s Quartet</a:t>
            </a:r>
          </a:p>
          <a:p>
            <a:pPr algn="ctr">
              <a:buSzPct val="70000"/>
            </a:pPr>
            <a:endParaRPr lang="en-US" sz="1200" b="0" dirty="0"/>
          </a:p>
          <a:p>
            <a:pPr marL="171450" indent="-171450">
              <a:buSzPct val="70000"/>
              <a:buFont typeface="Arial" panose="020B0604020202020204" pitchFamily="34" charset="0"/>
              <a:buChar char="•"/>
            </a:pPr>
            <a:r>
              <a:rPr lang="en-US" sz="1200" b="0" dirty="0"/>
              <a:t>Anscombe created four data sets, each with 11 observations and two variables (x and y).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All four quartets have the same mean for x and y, the same variance for x and y, the same regression line (y-intercept and slope for x), the same residual sum of squares, and the same correlation.</a:t>
            </a:r>
          </a:p>
          <a:p>
            <a:pPr>
              <a:buSzPct val="70000"/>
            </a:pPr>
            <a:endParaRPr lang="en-US" sz="1200" b="0" dirty="0"/>
          </a:p>
          <a:p>
            <a:pPr marL="171450" indent="-171450">
              <a:buSzPct val="70000"/>
              <a:buFont typeface="Arial" panose="020B0604020202020204" pitchFamily="34" charset="0"/>
              <a:buChar char="•"/>
            </a:pPr>
            <a:r>
              <a:rPr lang="en-US" sz="1200" b="0" dirty="0"/>
              <a:t> However, they look quite differently.</a:t>
            </a:r>
          </a:p>
        </p:txBody>
      </p:sp>
      <p:pic>
        <p:nvPicPr>
          <p:cNvPr id="8" name="Picture 7" descr="Chart&#10;&#10;Description automatically generated">
            <a:extLst>
              <a:ext uri="{FF2B5EF4-FFF2-40B4-BE49-F238E27FC236}">
                <a16:creationId xmlns:a16="http://schemas.microsoft.com/office/drawing/2014/main" id="{22BE8365-D4F3-74CE-809A-EAA6ABAACE35}"/>
              </a:ext>
            </a:extLst>
          </p:cNvPr>
          <p:cNvPicPr>
            <a:picLocks noChangeAspect="1"/>
          </p:cNvPicPr>
          <p:nvPr/>
        </p:nvPicPr>
        <p:blipFill>
          <a:blip r:embed="rId4"/>
          <a:stretch>
            <a:fillRect/>
          </a:stretch>
        </p:blipFill>
        <p:spPr>
          <a:xfrm>
            <a:off x="4647665" y="1117981"/>
            <a:ext cx="3927288" cy="2405628"/>
          </a:xfrm>
          <a:prstGeom prst="rect">
            <a:avLst/>
          </a:prstGeom>
        </p:spPr>
      </p:pic>
      <p:pic>
        <p:nvPicPr>
          <p:cNvPr id="10" name="Picture 9" descr="Table&#10;&#10;Description automatically generated">
            <a:extLst>
              <a:ext uri="{FF2B5EF4-FFF2-40B4-BE49-F238E27FC236}">
                <a16:creationId xmlns:a16="http://schemas.microsoft.com/office/drawing/2014/main" id="{BEC14514-BA5C-D647-9BAE-76CD026404E1}"/>
              </a:ext>
            </a:extLst>
          </p:cNvPr>
          <p:cNvPicPr>
            <a:picLocks noChangeAspect="1"/>
          </p:cNvPicPr>
          <p:nvPr/>
        </p:nvPicPr>
        <p:blipFill>
          <a:blip r:embed="rId5"/>
          <a:stretch>
            <a:fillRect/>
          </a:stretch>
        </p:blipFill>
        <p:spPr>
          <a:xfrm>
            <a:off x="4242902" y="3539091"/>
            <a:ext cx="4901098" cy="1115828"/>
          </a:xfrm>
          <a:prstGeom prst="rect">
            <a:avLst/>
          </a:prstGeom>
        </p:spPr>
      </p:pic>
    </p:spTree>
    <p:extLst>
      <p:ext uri="{BB962C8B-B14F-4D97-AF65-F5344CB8AC3E}">
        <p14:creationId xmlns:p14="http://schemas.microsoft.com/office/powerpoint/2010/main" val="889209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Additional Reading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59759" y="1238325"/>
            <a:ext cx="8081844" cy="3486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400" b="0" dirty="0">
                <a:solidFill>
                  <a:srgbClr val="1A2835"/>
                </a:solidFill>
              </a:rPr>
              <a:t>P-hacking: </a:t>
            </a:r>
            <a:r>
              <a:rPr lang="en-US" sz="1400" b="0" dirty="0">
                <a:solidFill>
                  <a:srgbClr val="1A2835"/>
                </a:solidFill>
                <a:hlinkClick r:id="rId5"/>
              </a:rPr>
              <a:t>https://www.nature.com/articles/506150a</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Survivorship Bias: </a:t>
            </a:r>
            <a:r>
              <a:rPr lang="en-US" sz="1400" b="0" dirty="0">
                <a:solidFill>
                  <a:srgbClr val="1A2835"/>
                </a:solidFill>
                <a:hlinkClick r:id="rId6"/>
              </a:rPr>
              <a:t>https://medium.com/@penguinpress/an-excerpt-from-how-not-to-be-wrong-by-jordan-ellenberg-664e708cfc3d</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US News Rankings: Weapons of Math Destruction, Chapter 3</a:t>
            </a:r>
          </a:p>
          <a:p>
            <a:pPr marL="457200" indent="-356870">
              <a:lnSpc>
                <a:spcPct val="150000"/>
              </a:lnSpc>
              <a:buClr>
                <a:srgbClr val="E57200"/>
              </a:buClr>
              <a:buSzPts val="2020"/>
              <a:buFont typeface="Franklin Gothic"/>
              <a:buChar char="●"/>
            </a:pPr>
            <a:r>
              <a:rPr lang="en-US" sz="1400" b="0" dirty="0">
                <a:solidFill>
                  <a:srgbClr val="1A2835"/>
                </a:solidFill>
              </a:rPr>
              <a:t>Monte Carlo Fallacy: </a:t>
            </a:r>
            <a:r>
              <a:rPr lang="en-US" sz="1400" b="0" dirty="0">
                <a:solidFill>
                  <a:srgbClr val="1A2835"/>
                </a:solidFill>
                <a:hlinkClick r:id="rId7"/>
              </a:rPr>
              <a:t>https://rationalwiki.org/wiki/Gambler's_fallacy?_ga=2.239820419.1016940709.1658256080-826225427.1658256080&amp;_gac=1.120662778.1658256080.CjwKCAjwrNmWBhA4EiwAHbjEQFDItmPm_uiKdTH1lKa-GpdoKw53rGBOYInH7oMHzs7xs0CWwqqAMBoCjJEQAvD_BwE</a:t>
            </a:r>
            <a:endParaRPr lang="en-US" sz="1400" b="0" dirty="0">
              <a:solidFill>
                <a:srgbClr val="1A2835"/>
              </a:solidFill>
            </a:endParaRPr>
          </a:p>
        </p:txBody>
      </p:sp>
    </p:spTree>
    <p:extLst>
      <p:ext uri="{BB962C8B-B14F-4D97-AF65-F5344CB8AC3E}">
        <p14:creationId xmlns:p14="http://schemas.microsoft.com/office/powerpoint/2010/main" val="270345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The difference between driven and informed</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428600"/>
            <a:ext cx="8081844" cy="2858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b="0" dirty="0">
                <a:latin typeface="Franklin Gothic Book" panose="020B0503020102020204" pitchFamily="34" charset="0"/>
              </a:rPr>
              <a:t>There is a fundamental difference between being data-driven and being data-informed.</a:t>
            </a:r>
          </a:p>
          <a:p>
            <a:pPr>
              <a:buSzPct val="70000"/>
            </a:pPr>
            <a:r>
              <a:rPr lang="en-US" sz="1600" b="0" dirty="0">
                <a:latin typeface="Franklin Gothic Book" panose="020B0503020102020204" pitchFamily="34" charset="0"/>
              </a:rPr>
              <a:t> </a:t>
            </a:r>
          </a:p>
          <a:p>
            <a:pPr marL="342900" indent="-342900">
              <a:buSzPct val="70000"/>
              <a:buFont typeface="Arial" panose="020B0604020202020204" pitchFamily="34" charset="0"/>
              <a:buChar char="•"/>
            </a:pPr>
            <a:r>
              <a:rPr lang="en-US" sz="1600" b="0" dirty="0">
                <a:latin typeface="Franklin Gothic Book" panose="020B0503020102020204" pitchFamily="34" charset="0"/>
              </a:rPr>
              <a:t>Data-driven: You let the data guide your decision-making process</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pPr marL="342900" indent="-342900">
              <a:buSzPct val="70000"/>
              <a:buFont typeface="Arial" panose="020B0604020202020204" pitchFamily="34" charset="0"/>
              <a:buChar char="•"/>
            </a:pPr>
            <a:r>
              <a:rPr lang="en-US" sz="1600" b="0" dirty="0">
                <a:latin typeface="Franklin Gothic Book" panose="020B0503020102020204" pitchFamily="34" charset="0"/>
              </a:rPr>
              <a:t>Data-informed: You let data act as a check on your intuition </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r>
              <a:rPr lang="en-US" sz="1600" b="0" dirty="0">
                <a:latin typeface="Franklin Gothic Book" panose="020B0503020102020204" pitchFamily="34" charset="0"/>
              </a:rPr>
              <a:t>When data guides your decision-making, it's recommended that you collect more data to have more accurate models and find trends. </a:t>
            </a:r>
          </a:p>
          <a:p>
            <a:endParaRPr lang="en-US" sz="1600" b="0" dirty="0">
              <a:latin typeface="Franklin Gothic Book" panose="020B0503020102020204" pitchFamily="34" charset="0"/>
            </a:endParaRPr>
          </a:p>
          <a:p>
            <a:r>
              <a:rPr lang="en-US" sz="1600" b="0" dirty="0">
                <a:latin typeface="Franklin Gothic Book" panose="020B0503020102020204" pitchFamily="34" charset="0"/>
              </a:rPr>
              <a:t>Being data-informed means using both intuition and data to develop your hypotheses/ideas/thoughts. </a:t>
            </a: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30516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When does data guide our decision making?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4640231" y="1470688"/>
            <a:ext cx="3157800"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600" dirty="0">
                <a:latin typeface="Franklin Gothic Book" panose="020B0503020102020204" pitchFamily="34" charset="0"/>
              </a:rPr>
              <a:t>AlphaGo vs. Lee Sedol</a:t>
            </a:r>
          </a:p>
          <a:p>
            <a:pPr algn="ctr">
              <a:buSzPct val="70000"/>
            </a:pPr>
            <a:endParaRPr lang="en-US" sz="1600" dirty="0">
              <a:latin typeface="Franklin Gothic Book" panose="020B0503020102020204" pitchFamily="34" charset="0"/>
            </a:endParaRPr>
          </a:p>
          <a:p>
            <a:pPr algn="ctr">
              <a:buSzPct val="70000"/>
            </a:pPr>
            <a:r>
              <a:rPr lang="en-US" sz="1600" b="0" dirty="0"/>
              <a:t>A five-game Go match between 18-time world champion Lee Sedol and AlphaGo, a computer Go program developed by Google DeepMind, played in Seoul, South Korea between 9 and 15 March 2016 </a:t>
            </a:r>
          </a:p>
          <a:p>
            <a:pPr algn="ctr">
              <a:buSzPct val="70000"/>
            </a:pPr>
            <a:endParaRPr lang="en-US" sz="1600" b="0" dirty="0">
              <a:effectLst/>
              <a:latin typeface="Franklin Gothic Book" panose="020B0503020102020204" pitchFamily="34" charset="0"/>
            </a:endParaRPr>
          </a:p>
        </p:txBody>
      </p:sp>
      <p:pic>
        <p:nvPicPr>
          <p:cNvPr id="3" name="Picture 2" descr="A picture containing text, person, indoor, computer&#10;&#10;Description automatically generated">
            <a:extLst>
              <a:ext uri="{FF2B5EF4-FFF2-40B4-BE49-F238E27FC236}">
                <a16:creationId xmlns:a16="http://schemas.microsoft.com/office/drawing/2014/main" id="{68C793F3-930E-6E9C-9F09-F9BB7A51C0E3}"/>
              </a:ext>
            </a:extLst>
          </p:cNvPr>
          <p:cNvPicPr>
            <a:picLocks noChangeAspect="1"/>
          </p:cNvPicPr>
          <p:nvPr/>
        </p:nvPicPr>
        <p:blipFill>
          <a:blip r:embed="rId5"/>
          <a:stretch>
            <a:fillRect/>
          </a:stretch>
        </p:blipFill>
        <p:spPr>
          <a:xfrm>
            <a:off x="1176650" y="1540951"/>
            <a:ext cx="3157800" cy="2355224"/>
          </a:xfrm>
          <a:prstGeom prst="rect">
            <a:avLst/>
          </a:prstGeom>
        </p:spPr>
      </p:pic>
    </p:spTree>
    <p:extLst>
      <p:ext uri="{BB962C8B-B14F-4D97-AF65-F5344CB8AC3E}">
        <p14:creationId xmlns:p14="http://schemas.microsoft.com/office/powerpoint/2010/main" val="72178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5</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When does data guide our decision making?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94747"/>
            <a:ext cx="7041077"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dirty="0">
                <a:latin typeface="Franklin Gothic Book" panose="020B0503020102020204" pitchFamily="34" charset="0"/>
              </a:rPr>
              <a:t>AlphaGo vs. Lee Sedol</a:t>
            </a:r>
          </a:p>
          <a:p>
            <a:pPr>
              <a:buSzPct val="70000"/>
            </a:pPr>
            <a:endParaRPr lang="en-US" sz="160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initially learned from thousands of games played by professional human players.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It decides on the next move based on a probability to win associated with each of the possible moves (using Monte Carlo simulations).</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improves by playing against itself (using reinforcement learning).</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As computing power grew exponentially, computers have become better than human at computation by many orders of magnitude.</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At the end of the game, AlphaGo won by 4 against 1.</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in many situations, we want to leverage data to check on our intuition and make data-informed decisions.</a:t>
            </a:r>
          </a:p>
          <a:p>
            <a:pPr algn="ctr">
              <a:buSzPct val="70000"/>
            </a:pP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17729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Being data-informed is all well &amp; good?</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08057"/>
            <a:ext cx="4781858" cy="2117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171450" indent="-171450">
              <a:buSzPct val="70000"/>
              <a:buFont typeface="Arial" panose="020B0604020202020204" pitchFamily="34" charset="0"/>
              <a:buChar char="•"/>
            </a:pPr>
            <a:r>
              <a:rPr lang="en-US" sz="1200" b="0" dirty="0">
                <a:latin typeface="Franklin Gothic Book" panose="020B0503020102020204" pitchFamily="34" charset="0"/>
              </a:rPr>
              <a:t>Of course, it's good because data is never going to tell you the full story.</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using it at face value to drive decision making can be rather dangerous.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This isn't a case of "garbage in = garbage out."</a:t>
            </a:r>
            <a:endParaRPr lang="en-US" sz="1600" b="0" dirty="0">
              <a:effectLst/>
              <a:latin typeface="Franklin Gothic Book" panose="020B0503020102020204" pitchFamily="34" charset="0"/>
            </a:endParaRPr>
          </a:p>
        </p:txBody>
      </p:sp>
      <p:pic>
        <p:nvPicPr>
          <p:cNvPr id="3" name="Picture 2" descr="A picture containing diagram&#10;&#10;Description automatically generated">
            <a:extLst>
              <a:ext uri="{FF2B5EF4-FFF2-40B4-BE49-F238E27FC236}">
                <a16:creationId xmlns:a16="http://schemas.microsoft.com/office/drawing/2014/main" id="{01D228DB-EBA4-E378-53E6-56EBC8A58A9D}"/>
              </a:ext>
            </a:extLst>
          </p:cNvPr>
          <p:cNvPicPr>
            <a:picLocks noChangeAspect="1"/>
          </p:cNvPicPr>
          <p:nvPr/>
        </p:nvPicPr>
        <p:blipFill>
          <a:blip r:embed="rId5"/>
          <a:stretch>
            <a:fillRect/>
          </a:stretch>
        </p:blipFill>
        <p:spPr>
          <a:xfrm>
            <a:off x="5995745" y="1233960"/>
            <a:ext cx="1903483" cy="2957197"/>
          </a:xfrm>
          <a:prstGeom prst="rect">
            <a:avLst/>
          </a:prstGeom>
        </p:spPr>
      </p:pic>
    </p:spTree>
    <p:extLst>
      <p:ext uri="{BB962C8B-B14F-4D97-AF65-F5344CB8AC3E}">
        <p14:creationId xmlns:p14="http://schemas.microsoft.com/office/powerpoint/2010/main" val="62718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C8ADBF84-CED2-BCB9-DF4E-BEDECB0E4E3B}"/>
              </a:ext>
            </a:extLst>
          </p:cNvPr>
          <p:cNvSpPr txBox="1">
            <a:spLocks/>
          </p:cNvSpPr>
          <p:nvPr/>
        </p:nvSpPr>
        <p:spPr>
          <a:xfrm>
            <a:off x="496627" y="202605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Fallacies</a:t>
            </a:r>
          </a:p>
        </p:txBody>
      </p:sp>
    </p:spTree>
    <p:extLst>
      <p:ext uri="{BB962C8B-B14F-4D97-AF65-F5344CB8AC3E}">
        <p14:creationId xmlns:p14="http://schemas.microsoft.com/office/powerpoint/2010/main" val="375287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41963" y="299774"/>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41413" y="951269"/>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977296"/>
            <a:ext cx="3566765" cy="1188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practice of selecting results that fit your claim and excluding those that don’t</a:t>
            </a:r>
          </a:p>
          <a:p>
            <a:pPr>
              <a:buSzPct val="70000"/>
            </a:pPr>
            <a:endParaRPr lang="en-US" sz="1200" b="0" dirty="0"/>
          </a:p>
          <a:p>
            <a:pPr marL="285750" indent="-285750">
              <a:buSzPct val="70000"/>
              <a:buFont typeface="Arial" panose="020B0604020202020204" pitchFamily="34" charset="0"/>
              <a:buChar char="•"/>
            </a:pPr>
            <a:r>
              <a:rPr lang="en-US" sz="1200" b="0" dirty="0"/>
              <a:t>The worst and most harmful example of being dishonest with data</a:t>
            </a:r>
          </a:p>
        </p:txBody>
      </p:sp>
      <p:pic>
        <p:nvPicPr>
          <p:cNvPr id="1026" name="Picture 2" descr="Cherry Picking">
            <a:extLst>
              <a:ext uri="{FF2B5EF4-FFF2-40B4-BE49-F238E27FC236}">
                <a16:creationId xmlns:a16="http://schemas.microsoft.com/office/drawing/2014/main" id="{87034C3C-E23F-B79D-717E-BC2F21CFD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7" y="1613959"/>
            <a:ext cx="3013775" cy="216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1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48937"/>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59835" y="8535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229589" y="1144920"/>
            <a:ext cx="4529611" cy="3650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Climate Science</a:t>
            </a:r>
          </a:p>
          <a:p>
            <a:pPr>
              <a:buSzPct val="70000"/>
            </a:pPr>
            <a:r>
              <a:rPr lang="en-US" sz="1200" b="0" dirty="0"/>
              <a:t>In 2009, Harrison Schmitt, a former senator and astronaut sent a paper to NASA saying:</a:t>
            </a:r>
          </a:p>
          <a:p>
            <a:pPr>
              <a:buSzPct val="70000"/>
            </a:pPr>
            <a:endParaRPr lang="en-US" sz="1200" b="0" dirty="0"/>
          </a:p>
          <a:p>
            <a:pPr marL="285750" indent="-285750">
              <a:buSzPct val="70000"/>
              <a:buFont typeface="Arial" panose="020B0604020202020204" pitchFamily="34" charset="0"/>
              <a:buChar char="•"/>
            </a:pPr>
            <a:r>
              <a:rPr lang="en-US" sz="1200" b="0" i="1" dirty="0"/>
              <a:t>"How long this cooling trend will persist remains to be seen; however, Greenland glaciers have been advancing since 2006, Artic [sic] sea ice has returned to 1989 levels of coverage, and snowy, cold winters and cool summers have dominated northern North America and Europe.”</a:t>
            </a:r>
          </a:p>
          <a:p>
            <a:pPr marL="285750" indent="-285750">
              <a:buSzPct val="70000"/>
              <a:buFont typeface="Arial" panose="020B0604020202020204" pitchFamily="34" charset="0"/>
              <a:buChar char="•"/>
            </a:pPr>
            <a:endParaRPr lang="en-US" sz="1200" b="0" i="1" dirty="0"/>
          </a:p>
          <a:p>
            <a:pPr>
              <a:buSzPct val="70000"/>
            </a:pPr>
            <a:r>
              <a:rPr lang="en-US" sz="1200" b="0" dirty="0"/>
              <a:t>All four of these statements are wrong:</a:t>
            </a:r>
          </a:p>
          <a:p>
            <a:pPr marL="285750" indent="-285750">
              <a:buSzPct val="70000"/>
              <a:buFont typeface="Arial" panose="020B0604020202020204" pitchFamily="34" charset="0"/>
              <a:buChar char="•"/>
            </a:pPr>
            <a:r>
              <a:rPr lang="en-US" sz="1200" b="0" dirty="0"/>
              <a:t>The Earth is not in a cooling trend, but a warming trend,</a:t>
            </a:r>
          </a:p>
          <a:p>
            <a:pPr marL="285750" indent="-285750">
              <a:buSzPct val="70000"/>
              <a:buFont typeface="Arial" panose="020B0604020202020204" pitchFamily="34" charset="0"/>
              <a:buChar char="•"/>
            </a:pPr>
            <a:r>
              <a:rPr lang="en-US" sz="1200" b="0" dirty="0"/>
              <a:t>Greenland is losing ice, not gaining it (more evidence of warming),</a:t>
            </a:r>
          </a:p>
          <a:p>
            <a:pPr marL="285750" indent="-285750">
              <a:buSzPct val="70000"/>
              <a:buFont typeface="Arial" panose="020B0604020202020204" pitchFamily="34" charset="0"/>
              <a:buChar char="•"/>
            </a:pPr>
            <a:r>
              <a:rPr lang="en-US" sz="1200" b="0" dirty="0"/>
              <a:t>Arctic (the correct spelling) sea ice in 2009 had not "returned to 1989 levels of coverage," and</a:t>
            </a:r>
          </a:p>
          <a:p>
            <a:pPr marL="285750" indent="-285750">
              <a:buSzPct val="70000"/>
              <a:buFont typeface="Arial" panose="020B0604020202020204" pitchFamily="34" charset="0"/>
              <a:buChar char="•"/>
            </a:pPr>
            <a:r>
              <a:rPr lang="en-US" sz="1200" b="0" dirty="0"/>
              <a:t>Snowy, cold winters and cool summers do not dominate North America or Europe, nor would they refute the fact that the planet as a whole is warming.</a:t>
            </a:r>
          </a:p>
          <a:p>
            <a:pPr>
              <a:buSzPct val="70000"/>
            </a:pPr>
            <a:endParaRPr lang="en-US" sz="1200" b="0" dirty="0"/>
          </a:p>
          <a:p>
            <a:pPr>
              <a:buSzPct val="70000"/>
            </a:pPr>
            <a:r>
              <a:rPr lang="en-US" sz="1200" b="0" dirty="0"/>
              <a:t>So where did Schmitt get his information?</a:t>
            </a:r>
          </a:p>
        </p:txBody>
      </p:sp>
      <p:pic>
        <p:nvPicPr>
          <p:cNvPr id="3" name="Picture 2" descr="Chart, line chart&#10;&#10;Description automatically generated">
            <a:extLst>
              <a:ext uri="{FF2B5EF4-FFF2-40B4-BE49-F238E27FC236}">
                <a16:creationId xmlns:a16="http://schemas.microsoft.com/office/drawing/2014/main" id="{96C207C6-6628-CD88-E1EF-588607FFFE9D}"/>
              </a:ext>
            </a:extLst>
          </p:cNvPr>
          <p:cNvPicPr>
            <a:picLocks noChangeAspect="1"/>
          </p:cNvPicPr>
          <p:nvPr/>
        </p:nvPicPr>
        <p:blipFill>
          <a:blip r:embed="rId4"/>
          <a:stretch>
            <a:fillRect/>
          </a:stretch>
        </p:blipFill>
        <p:spPr>
          <a:xfrm>
            <a:off x="4807656" y="1212262"/>
            <a:ext cx="4046096" cy="2718976"/>
          </a:xfrm>
          <a:prstGeom prst="rect">
            <a:avLst/>
          </a:prstGeom>
          <a:ln>
            <a:solidFill>
              <a:schemeClr val="tx1"/>
            </a:solidFill>
          </a:ln>
        </p:spPr>
      </p:pic>
      <p:sp>
        <p:nvSpPr>
          <p:cNvPr id="4" name="TextBox 3">
            <a:extLst>
              <a:ext uri="{FF2B5EF4-FFF2-40B4-BE49-F238E27FC236}">
                <a16:creationId xmlns:a16="http://schemas.microsoft.com/office/drawing/2014/main" id="{13F67E1D-ACA6-399D-149D-A88F74F62171}"/>
              </a:ext>
            </a:extLst>
          </p:cNvPr>
          <p:cNvSpPr txBox="1"/>
          <p:nvPr/>
        </p:nvSpPr>
        <p:spPr>
          <a:xfrm>
            <a:off x="4807656" y="4761800"/>
            <a:ext cx="4046096" cy="338554"/>
          </a:xfrm>
          <a:prstGeom prst="rect">
            <a:avLst/>
          </a:prstGeom>
          <a:noFill/>
        </p:spPr>
        <p:txBody>
          <a:bodyPr wrap="square" rtlCol="0">
            <a:spAutoFit/>
          </a:bodyPr>
          <a:lstStyle/>
          <a:p>
            <a:r>
              <a:rPr lang="en-US" sz="800" dirty="0" err="1">
                <a:latin typeface="Franklin Gothic Book" panose="020B0503020102020204" pitchFamily="34" charset="0"/>
              </a:rPr>
              <a:t>Gleick</a:t>
            </a:r>
            <a:r>
              <a:rPr lang="en-US" sz="800" dirty="0">
                <a:latin typeface="Franklin Gothic Book" panose="020B0503020102020204" pitchFamily="34" charset="0"/>
              </a:rPr>
              <a:t>, Peter (2011). Misrepresenting Climate Science: Cherry-Picking Data to Hide the Disappearance of Arctic Ice. </a:t>
            </a:r>
            <a:r>
              <a:rPr lang="en-US" sz="800" dirty="0" err="1">
                <a:latin typeface="Franklin Gothic Book" panose="020B0503020102020204" pitchFamily="34" charset="0"/>
              </a:rPr>
              <a:t>Huffpost</a:t>
            </a:r>
            <a:r>
              <a:rPr lang="en-US" sz="800" dirty="0">
                <a:latin typeface="Franklin Gothic Book" panose="020B0503020102020204" pitchFamily="34" charset="0"/>
              </a:rPr>
              <a:t> Blog. Accessed July 20, 2022.</a:t>
            </a:r>
          </a:p>
        </p:txBody>
      </p:sp>
    </p:spTree>
    <p:extLst>
      <p:ext uri="{BB962C8B-B14F-4D97-AF65-F5344CB8AC3E}">
        <p14:creationId xmlns:p14="http://schemas.microsoft.com/office/powerpoint/2010/main" val="59958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FE7755-51B8-4F66-8E88-D69B5305E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3ef8a-6422-4f30-a28b-b1df238c3260"/>
    <ds:schemaRef ds:uri="035046a3-0870-4de8-a2b6-ab45b55876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B7043-6F38-44B6-8527-5D91AD503A81}">
  <ds:schemaRefs>
    <ds:schemaRef ds:uri="http://purl.org/dc/dcmitype/"/>
    <ds:schemaRef ds:uri="035046a3-0870-4de8-a2b6-ab45b5587666"/>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2ce3ef8a-6422-4f30-a28b-b1df238c3260"/>
    <ds:schemaRef ds:uri="http://www.w3.org/XML/1998/namespace"/>
  </ds:schemaRefs>
</ds:datastoreItem>
</file>

<file path=customXml/itemProps3.xml><?xml version="1.0" encoding="utf-8"?>
<ds:datastoreItem xmlns:ds="http://schemas.openxmlformats.org/officeDocument/2006/customXml" ds:itemID="{29AA38F3-9119-4E27-8A71-2791716961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341</TotalTime>
  <Words>1952</Words>
  <Application>Microsoft Office PowerPoint</Application>
  <PresentationFormat>On-screen Show (16:9)</PresentationFormat>
  <Paragraphs>214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Franklin Gothic</vt:lpstr>
      <vt:lpstr>Times New Roman</vt:lpstr>
      <vt:lpstr>Franklin Gothic Book</vt:lpstr>
      <vt:lpstr>Arial</vt:lpstr>
      <vt:lpstr>SDS UVA Slide Deck</vt:lpstr>
      <vt:lpstr>DS 2003: Communicating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2003: Communicating with Data</dc:title>
  <cp:lastModifiedBy>Corliss, Bruce A (bac7wj)</cp:lastModifiedBy>
  <cp:revision>5</cp:revision>
  <dcterms:modified xsi:type="dcterms:W3CDTF">2022-09-06T02:40:42Z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